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Arial"/>
      </a:defRPr>
    </a:lvl1pPr>
    <a:lvl2pPr marL="0" marR="0" indent="228600" algn="ctr" defTabSz="5842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Arial"/>
      </a:defRPr>
    </a:lvl2pPr>
    <a:lvl3pPr marL="0" marR="0" indent="457200" algn="ctr" defTabSz="5842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Arial"/>
      </a:defRPr>
    </a:lvl3pPr>
    <a:lvl4pPr marL="0" marR="0" indent="685800" algn="ctr" defTabSz="5842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Arial"/>
      </a:defRPr>
    </a:lvl4pPr>
    <a:lvl5pPr marL="0" marR="0" indent="914400" algn="ctr" defTabSz="5842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Arial"/>
      </a:defRPr>
    </a:lvl5pPr>
    <a:lvl6pPr marL="0" marR="0" indent="1143000" algn="ctr" defTabSz="5842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Arial"/>
      </a:defRPr>
    </a:lvl6pPr>
    <a:lvl7pPr marL="0" marR="0" indent="1371600" algn="ctr" defTabSz="5842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Arial"/>
      </a:defRPr>
    </a:lvl7pPr>
    <a:lvl8pPr marL="0" marR="0" indent="1600200" algn="ctr" defTabSz="5842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Arial"/>
      </a:defRPr>
    </a:lvl8pPr>
    <a:lvl9pPr marL="0" marR="0" indent="1828800" algn="ctr" defTabSz="5842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0" d="100"/>
          <a:sy n="50" d="100"/>
        </p:scale>
        <p:origin x="134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9" name="Shape 119"/>
          <p:cNvSpPr>
            <a:spLocks noGrp="1" noRot="1" noChangeAspect="1"/>
          </p:cNvSpPr>
          <p:nvPr>
            <p:ph type="sldImg"/>
          </p:nvPr>
        </p:nvSpPr>
        <p:spPr>
          <a:xfrm>
            <a:off x="1143000" y="685800"/>
            <a:ext cx="4572000" cy="3429000"/>
          </a:xfrm>
          <a:prstGeom prst="rect">
            <a:avLst/>
          </a:prstGeom>
        </p:spPr>
        <p:txBody>
          <a:bodyPr/>
          <a:lstStyle/>
          <a:p>
            <a:endParaRPr/>
          </a:p>
        </p:txBody>
      </p:sp>
      <p:sp>
        <p:nvSpPr>
          <p:cNvPr id="120" name="Shape 12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84522466"/>
      </p:ext>
    </p:extLst>
  </p:cSld>
  <p:clrMap bg1="lt1" tx1="dk1" bg2="lt2" tx2="dk2" accent1="accent1" accent2="accent2" accent3="accent3" accent4="accent4" accent5="accent5" accent6="accent6" hlink="hlink" folHlink="folHlink"/>
  <p:notesStyle>
    <a:lvl1pPr defTabSz="457200" latinLnBrk="0">
      <a:spcBef>
        <a:spcPts val="500"/>
      </a:spcBef>
      <a:defRPr sz="2000">
        <a:latin typeface="+mn-lt"/>
        <a:ea typeface="+mn-ea"/>
        <a:cs typeface="+mn-cs"/>
        <a:sym typeface="Arial"/>
      </a:defRPr>
    </a:lvl1pPr>
    <a:lvl2pPr indent="228600" defTabSz="457200" latinLnBrk="0">
      <a:spcBef>
        <a:spcPts val="500"/>
      </a:spcBef>
      <a:defRPr sz="2000">
        <a:latin typeface="+mn-lt"/>
        <a:ea typeface="+mn-ea"/>
        <a:cs typeface="+mn-cs"/>
        <a:sym typeface="Arial"/>
      </a:defRPr>
    </a:lvl2pPr>
    <a:lvl3pPr indent="457200" defTabSz="457200" latinLnBrk="0">
      <a:spcBef>
        <a:spcPts val="500"/>
      </a:spcBef>
      <a:defRPr sz="2000">
        <a:latin typeface="+mn-lt"/>
        <a:ea typeface="+mn-ea"/>
        <a:cs typeface="+mn-cs"/>
        <a:sym typeface="Arial"/>
      </a:defRPr>
    </a:lvl3pPr>
    <a:lvl4pPr indent="685800" defTabSz="457200" latinLnBrk="0">
      <a:spcBef>
        <a:spcPts val="500"/>
      </a:spcBef>
      <a:defRPr sz="2000">
        <a:latin typeface="+mn-lt"/>
        <a:ea typeface="+mn-ea"/>
        <a:cs typeface="+mn-cs"/>
        <a:sym typeface="Arial"/>
      </a:defRPr>
    </a:lvl4pPr>
    <a:lvl5pPr indent="914400" defTabSz="457200" latinLnBrk="0">
      <a:spcBef>
        <a:spcPts val="500"/>
      </a:spcBef>
      <a:defRPr sz="2000">
        <a:latin typeface="+mn-lt"/>
        <a:ea typeface="+mn-ea"/>
        <a:cs typeface="+mn-cs"/>
        <a:sym typeface="Arial"/>
      </a:defRPr>
    </a:lvl5pPr>
    <a:lvl6pPr indent="1143000" defTabSz="457200" latinLnBrk="0">
      <a:spcBef>
        <a:spcPts val="500"/>
      </a:spcBef>
      <a:defRPr sz="2000">
        <a:latin typeface="+mn-lt"/>
        <a:ea typeface="+mn-ea"/>
        <a:cs typeface="+mn-cs"/>
        <a:sym typeface="Arial"/>
      </a:defRPr>
    </a:lvl6pPr>
    <a:lvl7pPr indent="1371600" defTabSz="457200" latinLnBrk="0">
      <a:spcBef>
        <a:spcPts val="500"/>
      </a:spcBef>
      <a:defRPr sz="2000">
        <a:latin typeface="+mn-lt"/>
        <a:ea typeface="+mn-ea"/>
        <a:cs typeface="+mn-cs"/>
        <a:sym typeface="Arial"/>
      </a:defRPr>
    </a:lvl7pPr>
    <a:lvl8pPr indent="1600200" defTabSz="457200" latinLnBrk="0">
      <a:spcBef>
        <a:spcPts val="500"/>
      </a:spcBef>
      <a:defRPr sz="2000">
        <a:latin typeface="+mn-lt"/>
        <a:ea typeface="+mn-ea"/>
        <a:cs typeface="+mn-cs"/>
        <a:sym typeface="Arial"/>
      </a:defRPr>
    </a:lvl8pPr>
    <a:lvl9pPr indent="1828800" defTabSz="457200" latinLnBrk="0">
      <a:spcBef>
        <a:spcPts val="500"/>
      </a:spcBef>
      <a:defRPr sz="2000">
        <a:latin typeface="+mn-lt"/>
        <a:ea typeface="+mn-ea"/>
        <a:cs typeface="+mn-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pPr marL="246944" indent="-246944">
              <a:buSzPct val="75000"/>
              <a:buChar char="-"/>
            </a:pPr>
            <a:r>
              <a:t>Situate the topic within the historical events, developments, or processes of the broader regional, national, or global context in which they occurred in order to draw conclusions about its relative significance. </a:t>
            </a:r>
          </a:p>
          <a:p>
            <a:pPr marL="246944" indent="-246944">
              <a:buSzPct val="75000"/>
              <a:buChar char="-"/>
            </a:pPr>
            <a:r>
              <a:t>1st: Situate the topic of the essay within the broad historical context of the time, then</a:t>
            </a:r>
          </a:p>
          <a:p>
            <a:pPr marL="246944" indent="-246944">
              <a:buSzPct val="75000"/>
              <a:buChar char="-"/>
            </a:pPr>
            <a:r>
              <a:t>2nd: draw a conclusion about the topic.</a:t>
            </a:r>
          </a:p>
          <a:p>
            <a:pPr marL="691444" lvl="1" indent="-246944">
              <a:buSzPct val="75000"/>
              <a:buChar char="-"/>
            </a:pPr>
            <a:r>
              <a:t>Why was this topic so significant? </a:t>
            </a:r>
          </a:p>
          <a:p>
            <a:pPr marL="691444" lvl="1" indent="-246944">
              <a:buSzPct val="75000"/>
              <a:buChar char="-"/>
            </a:pPr>
            <a:r>
              <a:t>What led up to it? </a:t>
            </a:r>
          </a:p>
          <a:p>
            <a:pPr marL="691444" lvl="1" indent="-246944">
              <a:buSzPct val="75000"/>
              <a:buChar char="-"/>
            </a:pPr>
            <a:r>
              <a:t>What is the connection to the larger issues going on during it?</a:t>
            </a:r>
          </a:p>
        </p:txBody>
      </p:sp>
    </p:spTree>
    <p:extLst>
      <p:ext uri="{BB962C8B-B14F-4D97-AF65-F5344CB8AC3E}">
        <p14:creationId xmlns:p14="http://schemas.microsoft.com/office/powerpoint/2010/main" val="205785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Shape 211"/>
          <p:cNvSpPr>
            <a:spLocks noGrp="1" noRot="1" noChangeAspect="1"/>
          </p:cNvSpPr>
          <p:nvPr>
            <p:ph type="sldImg"/>
          </p:nvPr>
        </p:nvSpPr>
        <p:spPr>
          <a:prstGeom prst="rect">
            <a:avLst/>
          </a:prstGeom>
        </p:spPr>
        <p:txBody>
          <a:bodyPr/>
          <a:lstStyle/>
          <a:p>
            <a:endParaRPr/>
          </a:p>
        </p:txBody>
      </p:sp>
      <p:sp>
        <p:nvSpPr>
          <p:cNvPr id="212" name="Shape 212"/>
          <p:cNvSpPr>
            <a:spLocks noGrp="1"/>
          </p:cNvSpPr>
          <p:nvPr>
            <p:ph type="body" sz="quarter" idx="1"/>
          </p:nvPr>
        </p:nvSpPr>
        <p:spPr>
          <a:prstGeom prst="rect">
            <a:avLst/>
          </a:prstGeom>
        </p:spPr>
        <p:txBody>
          <a:bodyPr/>
          <a:lstStyle/>
          <a:p>
            <a:r>
              <a:t>How do you know where things fall on the timeline? </a:t>
            </a:r>
            <a:r>
              <a:rPr i="1"/>
              <a:t>You’ve got to read the textbook and take notes!</a:t>
            </a:r>
          </a:p>
        </p:txBody>
      </p:sp>
    </p:spTree>
    <p:extLst>
      <p:ext uri="{BB962C8B-B14F-4D97-AF65-F5344CB8AC3E}">
        <p14:creationId xmlns:p14="http://schemas.microsoft.com/office/powerpoint/2010/main" val="1085833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Title Text</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buSzTx/>
              <a:buNone/>
              <a:defRPr b="1"/>
            </a:lvl1pPr>
            <a:lvl2pPr marL="0" indent="228600">
              <a:buSzTx/>
              <a:buNone/>
              <a:defRPr b="1"/>
            </a:lvl2pPr>
            <a:lvl3pPr marL="0" indent="457200">
              <a:buSzTx/>
              <a:buNone/>
              <a:defRPr b="1"/>
            </a:lvl3pPr>
            <a:lvl4pPr marL="0" indent="685800">
              <a:buSzTx/>
              <a:buNone/>
              <a:defRPr b="1"/>
            </a:lvl4pPr>
            <a:lvl5pPr marL="0" indent="914400">
              <a:buSzTx/>
              <a:buNone/>
              <a:defRPr b="1"/>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–Johnny Appleseed</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atin typeface="+mj-lt"/>
                <a:ea typeface="+mj-ea"/>
                <a:cs typeface="+mj-cs"/>
                <a:sym typeface="Helvetica Light"/>
              </a:defRPr>
            </a:lvl1pPr>
          </a:lstStyle>
          <a:p>
            <a:r>
              <a:t>“Type a quote here.” </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hape 110"/>
          <p:cNvSpPr/>
          <p:nvPr/>
        </p:nvSpPr>
        <p:spPr>
          <a:xfrm>
            <a:off x="311702" y="312110"/>
            <a:ext cx="3372862" cy="459514"/>
          </a:xfrm>
          <a:prstGeom prst="rect">
            <a:avLst/>
          </a:prstGeom>
          <a:solidFill>
            <a:schemeClr val="accent1">
              <a:hueOff val="47394"/>
              <a:satOff val="-25753"/>
              <a:lumOff val="-7544"/>
            </a:schemeClr>
          </a:solidFill>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b="1">
                <a:solidFill>
                  <a:srgbClr val="FFFFFF"/>
                </a:solidFill>
              </a:defRPr>
            </a:lvl1pPr>
          </a:lstStyle>
          <a:p>
            <a:r>
              <a:t>AP U.S. History Exam</a:t>
            </a:r>
          </a:p>
        </p:txBody>
      </p:sp>
      <p:sp>
        <p:nvSpPr>
          <p:cNvPr id="111" name="Shape 111"/>
          <p:cNvSpPr/>
          <p:nvPr/>
        </p:nvSpPr>
        <p:spPr>
          <a:xfrm>
            <a:off x="3675548" y="312110"/>
            <a:ext cx="3537038" cy="459514"/>
          </a:xfrm>
          <a:prstGeom prst="rect">
            <a:avLst/>
          </a:prstGeom>
          <a:solidFill>
            <a:srgbClr val="AADAF9"/>
          </a:solidFill>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b="1">
                <a:solidFill>
                  <a:schemeClr val="accent1">
                    <a:hueOff val="47394"/>
                    <a:satOff val="-25753"/>
                    <a:lumOff val="-7544"/>
                  </a:schemeClr>
                </a:solidFill>
              </a:defRPr>
            </a:lvl1pPr>
          </a:lstStyle>
          <a:p>
            <a:r>
              <a:t>Long Essay Questions</a:t>
            </a:r>
          </a:p>
        </p:txBody>
      </p:sp>
      <p:sp>
        <p:nvSpPr>
          <p:cNvPr id="112" name="Shape 112"/>
          <p:cNvSpPr/>
          <p:nvPr/>
        </p:nvSpPr>
        <p:spPr>
          <a:xfrm>
            <a:off x="363204" y="8640668"/>
            <a:ext cx="12278392" cy="1"/>
          </a:xfrm>
          <a:prstGeom prst="line">
            <a:avLst/>
          </a:prstGeom>
          <a:ln w="63500">
            <a:solidFill>
              <a:srgbClr val="21A87E"/>
            </a:solidFill>
            <a:miter lim="400000"/>
          </a:ln>
        </p:spPr>
        <p:txBody>
          <a:bodyPr lIns="50800" tIns="50800" rIns="50800" bIns="50800" anchor="ctr"/>
          <a:lstStyle/>
          <a:p>
            <a:pPr>
              <a:defRPr sz="2400">
                <a:latin typeface="+mj-lt"/>
                <a:ea typeface="+mj-ea"/>
                <a:cs typeface="+mj-cs"/>
                <a:sym typeface="Helvetica Light"/>
              </a:defRPr>
            </a:pPr>
            <a:endParaRPr/>
          </a:p>
        </p:txBody>
      </p:sp>
      <p:sp>
        <p:nvSpPr>
          <p:cNvPr id="113" name="Shape 1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Shape 20"/>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1270000" y="6718300"/>
            <a:ext cx="10464800" cy="1422400"/>
          </a:xfrm>
          <a:prstGeom prst="rect">
            <a:avLst/>
          </a:prstGeom>
        </p:spPr>
        <p:txBody>
          <a:bodyPr anchor="b"/>
          <a:lstStyle/>
          <a:p>
            <a:r>
              <a:t>Title Text</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buSzTx/>
              <a:buNone/>
              <a:defRPr b="1"/>
            </a:lvl1pPr>
            <a:lvl2pPr marL="0" indent="228600">
              <a:buSzTx/>
              <a:buNone/>
              <a:defRPr b="1"/>
            </a:lvl2pPr>
            <a:lvl3pPr marL="0" indent="457200">
              <a:buSzTx/>
              <a:buNone/>
              <a:defRPr b="1"/>
            </a:lvl3pPr>
            <a:lvl4pPr marL="0" indent="685800">
              <a:buSzTx/>
              <a:buNone/>
              <a:defRPr b="1"/>
            </a:lvl4pPr>
            <a:lvl5pPr marL="0" indent="914400">
              <a:buSzTx/>
              <a:buNone/>
              <a:defRPr b="1"/>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Title Text</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3600">
                <a:solidFill>
                  <a:schemeClr val="accent1">
                    <a:hueOff val="273562"/>
                    <a:satOff val="2937"/>
                    <a:lumOff val="-22233"/>
                  </a:schemeClr>
                </a:solidFill>
                <a:latin typeface="+mn-lt"/>
                <a:ea typeface="+mn-ea"/>
                <a:cs typeface="+mn-cs"/>
                <a:sym typeface="Arial"/>
              </a:defRPr>
            </a:lvl1pPr>
          </a:lstStyle>
          <a:p>
            <a:r>
              <a:t>Title Text</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buSzTx/>
              <a:buNone/>
              <a:defRPr b="1"/>
            </a:lvl1pPr>
            <a:lvl2pPr marL="0" indent="228600">
              <a:buSzTx/>
              <a:buNone/>
              <a:defRPr b="1"/>
            </a:lvl2pPr>
            <a:lvl3pPr marL="0" indent="457200">
              <a:buSzTx/>
              <a:buNone/>
              <a:defRPr b="1"/>
            </a:lvl3pPr>
            <a:lvl4pPr marL="0" indent="685800">
              <a:buSzTx/>
              <a:buNone/>
              <a:defRPr b="1"/>
            </a:lvl4pPr>
            <a:lvl5pPr marL="0" indent="914400">
              <a:buSzTx/>
              <a:buNone/>
              <a:defRPr b="1"/>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Title Text</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atin typeface="+mj-lt"/>
                <a:ea typeface="+mj-ea"/>
                <a:cs typeface="+mj-cs"/>
                <a:sym typeface="Helvetica Light"/>
              </a:defRPr>
            </a:lvl1pPr>
            <a:lvl2pPr marL="685800" indent="-342900">
              <a:spcBef>
                <a:spcPts val="3200"/>
              </a:spcBef>
              <a:defRPr sz="2800">
                <a:latin typeface="+mj-lt"/>
                <a:ea typeface="+mj-ea"/>
                <a:cs typeface="+mj-cs"/>
                <a:sym typeface="Helvetica Light"/>
              </a:defRPr>
            </a:lvl2pPr>
            <a:lvl3pPr marL="1028700" indent="-342900">
              <a:spcBef>
                <a:spcPts val="3200"/>
              </a:spcBef>
              <a:defRPr sz="2800">
                <a:latin typeface="+mj-lt"/>
                <a:ea typeface="+mj-ea"/>
                <a:cs typeface="+mj-cs"/>
                <a:sym typeface="Helvetica Light"/>
              </a:defRPr>
            </a:lvl3pPr>
            <a:lvl4pPr marL="1371600" indent="-342900">
              <a:spcBef>
                <a:spcPts val="3200"/>
              </a:spcBef>
              <a:defRPr sz="2800">
                <a:latin typeface="+mj-lt"/>
                <a:ea typeface="+mj-ea"/>
                <a:cs typeface="+mj-cs"/>
                <a:sym typeface="Helvetica Light"/>
              </a:defRPr>
            </a:lvl4pPr>
            <a:lvl5pPr marL="1714500" indent="-342900">
              <a:spcBef>
                <a:spcPts val="3200"/>
              </a:spcBef>
              <a:defRPr sz="2800">
                <a:latin typeface="+mj-lt"/>
                <a:ea typeface="+mj-ea"/>
                <a:cs typeface="+mj-cs"/>
                <a:sym typeface="Helvetica Light"/>
              </a:defRPr>
            </a:lvl5pPr>
          </a:lstStyle>
          <a:p>
            <a:r>
              <a:t>Body Level One</a:t>
            </a:r>
          </a:p>
          <a:p>
            <a:pPr lvl="1"/>
            <a:r>
              <a:t>Body Level Two</a:t>
            </a:r>
          </a:p>
          <a:p>
            <a:pPr lvl="2"/>
            <a:r>
              <a:t>Body Level Three</a:t>
            </a:r>
          </a:p>
          <a:p>
            <a:pPr lvl="3"/>
            <a:r>
              <a:t>Body Level Four</a:t>
            </a:r>
          </a:p>
          <a:p>
            <a:pPr lvl="4"/>
            <a:r>
              <a:t>Body Level Five</a:t>
            </a:r>
          </a:p>
        </p:txBody>
      </p:sp>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atin typeface="+mj-lt"/>
                <a:ea typeface="+mj-ea"/>
                <a:cs typeface="+mj-cs"/>
                <a:sym typeface="Helvetica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9pPr>
    </p:titleStyle>
    <p:bodyStyle>
      <a:lvl1pPr marL="395111" marR="0" indent="-395111" algn="l" defTabSz="584200" rtl="0" latinLnBrk="0">
        <a:lnSpc>
          <a:spcPct val="100000"/>
        </a:lnSpc>
        <a:spcBef>
          <a:spcPts val="1000"/>
        </a:spcBef>
        <a:spcAft>
          <a:spcPts val="0"/>
        </a:spcAft>
        <a:buClrTx/>
        <a:buSzPct val="75000"/>
        <a:buFontTx/>
        <a:buChar char="•"/>
        <a:tabLst/>
        <a:defRPr sz="3200" b="0" i="0" u="none" strike="noStrike" cap="none" spc="0" baseline="0">
          <a:ln>
            <a:noFill/>
          </a:ln>
          <a:solidFill>
            <a:srgbClr val="000000"/>
          </a:solidFill>
          <a:uFillTx/>
          <a:latin typeface="+mn-lt"/>
          <a:ea typeface="+mn-ea"/>
          <a:cs typeface="+mn-cs"/>
          <a:sym typeface="Arial"/>
        </a:defRPr>
      </a:lvl1pPr>
      <a:lvl2pPr marL="839611" marR="0" indent="-395111" algn="l" defTabSz="584200" rtl="0" latinLnBrk="0">
        <a:lnSpc>
          <a:spcPct val="100000"/>
        </a:lnSpc>
        <a:spcBef>
          <a:spcPts val="1000"/>
        </a:spcBef>
        <a:spcAft>
          <a:spcPts val="0"/>
        </a:spcAft>
        <a:buClrTx/>
        <a:buSzPct val="75000"/>
        <a:buFontTx/>
        <a:buChar char="•"/>
        <a:tabLst/>
        <a:defRPr sz="3200" b="0" i="0" u="none" strike="noStrike" cap="none" spc="0" baseline="0">
          <a:ln>
            <a:noFill/>
          </a:ln>
          <a:solidFill>
            <a:srgbClr val="000000"/>
          </a:solidFill>
          <a:uFillTx/>
          <a:latin typeface="+mn-lt"/>
          <a:ea typeface="+mn-ea"/>
          <a:cs typeface="+mn-cs"/>
          <a:sym typeface="Arial"/>
        </a:defRPr>
      </a:lvl2pPr>
      <a:lvl3pPr marL="1284111" marR="0" indent="-395111" algn="l" defTabSz="584200" rtl="0" latinLnBrk="0">
        <a:lnSpc>
          <a:spcPct val="100000"/>
        </a:lnSpc>
        <a:spcBef>
          <a:spcPts val="1000"/>
        </a:spcBef>
        <a:spcAft>
          <a:spcPts val="0"/>
        </a:spcAft>
        <a:buClrTx/>
        <a:buSzPct val="75000"/>
        <a:buFontTx/>
        <a:buChar char="•"/>
        <a:tabLst/>
        <a:defRPr sz="3200" b="0" i="0" u="none" strike="noStrike" cap="none" spc="0" baseline="0">
          <a:ln>
            <a:noFill/>
          </a:ln>
          <a:solidFill>
            <a:srgbClr val="000000"/>
          </a:solidFill>
          <a:uFillTx/>
          <a:latin typeface="+mn-lt"/>
          <a:ea typeface="+mn-ea"/>
          <a:cs typeface="+mn-cs"/>
          <a:sym typeface="Arial"/>
        </a:defRPr>
      </a:lvl3pPr>
      <a:lvl4pPr marL="1728611" marR="0" indent="-395111" algn="l" defTabSz="584200" rtl="0" latinLnBrk="0">
        <a:lnSpc>
          <a:spcPct val="100000"/>
        </a:lnSpc>
        <a:spcBef>
          <a:spcPts val="1000"/>
        </a:spcBef>
        <a:spcAft>
          <a:spcPts val="0"/>
        </a:spcAft>
        <a:buClrTx/>
        <a:buSzPct val="75000"/>
        <a:buFontTx/>
        <a:buChar char="•"/>
        <a:tabLst/>
        <a:defRPr sz="3200" b="0" i="0" u="none" strike="noStrike" cap="none" spc="0" baseline="0">
          <a:ln>
            <a:noFill/>
          </a:ln>
          <a:solidFill>
            <a:srgbClr val="000000"/>
          </a:solidFill>
          <a:uFillTx/>
          <a:latin typeface="+mn-lt"/>
          <a:ea typeface="+mn-ea"/>
          <a:cs typeface="+mn-cs"/>
          <a:sym typeface="Arial"/>
        </a:defRPr>
      </a:lvl4pPr>
      <a:lvl5pPr marL="2173111" marR="0" indent="-395111" algn="l" defTabSz="584200" rtl="0" latinLnBrk="0">
        <a:lnSpc>
          <a:spcPct val="100000"/>
        </a:lnSpc>
        <a:spcBef>
          <a:spcPts val="1000"/>
        </a:spcBef>
        <a:spcAft>
          <a:spcPts val="0"/>
        </a:spcAft>
        <a:buClrTx/>
        <a:buSzPct val="75000"/>
        <a:buFontTx/>
        <a:buChar char="•"/>
        <a:tabLst/>
        <a:defRPr sz="3200" b="0" i="0" u="none" strike="noStrike" cap="none" spc="0" baseline="0">
          <a:ln>
            <a:noFill/>
          </a:ln>
          <a:solidFill>
            <a:srgbClr val="000000"/>
          </a:solidFill>
          <a:uFillTx/>
          <a:latin typeface="+mn-lt"/>
          <a:ea typeface="+mn-ea"/>
          <a:cs typeface="+mn-cs"/>
          <a:sym typeface="Arial"/>
        </a:defRPr>
      </a:lvl5pPr>
      <a:lvl6pPr marL="2617611" marR="0" indent="-395111" algn="l" defTabSz="584200" rtl="0" latinLnBrk="0">
        <a:lnSpc>
          <a:spcPct val="100000"/>
        </a:lnSpc>
        <a:spcBef>
          <a:spcPts val="1000"/>
        </a:spcBef>
        <a:spcAft>
          <a:spcPts val="0"/>
        </a:spcAft>
        <a:buClrTx/>
        <a:buSzPct val="75000"/>
        <a:buFontTx/>
        <a:buChar char="•"/>
        <a:tabLst/>
        <a:defRPr sz="3200" b="0" i="0" u="none" strike="noStrike" cap="none" spc="0" baseline="0">
          <a:ln>
            <a:noFill/>
          </a:ln>
          <a:solidFill>
            <a:srgbClr val="000000"/>
          </a:solidFill>
          <a:uFillTx/>
          <a:latin typeface="+mn-lt"/>
          <a:ea typeface="+mn-ea"/>
          <a:cs typeface="+mn-cs"/>
          <a:sym typeface="Arial"/>
        </a:defRPr>
      </a:lvl6pPr>
      <a:lvl7pPr marL="3062111" marR="0" indent="-395111" algn="l" defTabSz="584200" rtl="0" latinLnBrk="0">
        <a:lnSpc>
          <a:spcPct val="100000"/>
        </a:lnSpc>
        <a:spcBef>
          <a:spcPts val="1000"/>
        </a:spcBef>
        <a:spcAft>
          <a:spcPts val="0"/>
        </a:spcAft>
        <a:buClrTx/>
        <a:buSzPct val="75000"/>
        <a:buFontTx/>
        <a:buChar char="•"/>
        <a:tabLst/>
        <a:defRPr sz="3200" b="0" i="0" u="none" strike="noStrike" cap="none" spc="0" baseline="0">
          <a:ln>
            <a:noFill/>
          </a:ln>
          <a:solidFill>
            <a:srgbClr val="000000"/>
          </a:solidFill>
          <a:uFillTx/>
          <a:latin typeface="+mn-lt"/>
          <a:ea typeface="+mn-ea"/>
          <a:cs typeface="+mn-cs"/>
          <a:sym typeface="Arial"/>
        </a:defRPr>
      </a:lvl7pPr>
      <a:lvl8pPr marL="3506611" marR="0" indent="-395111" algn="l" defTabSz="584200" rtl="0" latinLnBrk="0">
        <a:lnSpc>
          <a:spcPct val="100000"/>
        </a:lnSpc>
        <a:spcBef>
          <a:spcPts val="1000"/>
        </a:spcBef>
        <a:spcAft>
          <a:spcPts val="0"/>
        </a:spcAft>
        <a:buClrTx/>
        <a:buSzPct val="75000"/>
        <a:buFontTx/>
        <a:buChar char="•"/>
        <a:tabLst/>
        <a:defRPr sz="3200" b="0" i="0" u="none" strike="noStrike" cap="none" spc="0" baseline="0">
          <a:ln>
            <a:noFill/>
          </a:ln>
          <a:solidFill>
            <a:srgbClr val="000000"/>
          </a:solidFill>
          <a:uFillTx/>
          <a:latin typeface="+mn-lt"/>
          <a:ea typeface="+mn-ea"/>
          <a:cs typeface="+mn-cs"/>
          <a:sym typeface="Arial"/>
        </a:defRPr>
      </a:lvl8pPr>
      <a:lvl9pPr marL="3951111" marR="0" indent="-395111" algn="l" defTabSz="584200" rtl="0" latinLnBrk="0">
        <a:lnSpc>
          <a:spcPct val="100000"/>
        </a:lnSpc>
        <a:spcBef>
          <a:spcPts val="1000"/>
        </a:spcBef>
        <a:spcAft>
          <a:spcPts val="0"/>
        </a:spcAft>
        <a:buClrTx/>
        <a:buSzPct val="75000"/>
        <a:buFontTx/>
        <a:buChar char="•"/>
        <a:tabLst/>
        <a:defRPr sz="3200" b="0" i="0" u="none" strike="noStrike" cap="none" spc="0" baseline="0">
          <a:ln>
            <a:noFill/>
          </a:ln>
          <a:solidFill>
            <a:srgbClr val="000000"/>
          </a:solidFill>
          <a:uFillTx/>
          <a:latin typeface="+mn-lt"/>
          <a:ea typeface="+mn-ea"/>
          <a:cs typeface="+mn-cs"/>
          <a:sym typeface="Arial"/>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p:nvPr/>
        </p:nvSpPr>
        <p:spPr>
          <a:xfrm>
            <a:off x="856158" y="5215927"/>
            <a:ext cx="11292484" cy="1039380"/>
          </a:xfrm>
          <a:prstGeom prst="rect">
            <a:avLst/>
          </a:prstGeom>
          <a:solidFill>
            <a:srgbClr val="AADAF9"/>
          </a:solidFill>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6600" b="1">
                <a:solidFill>
                  <a:schemeClr val="accent1">
                    <a:hueOff val="47394"/>
                    <a:satOff val="-25753"/>
                    <a:lumOff val="-7544"/>
                  </a:schemeClr>
                </a:solidFill>
              </a:defRPr>
            </a:lvl1pPr>
          </a:lstStyle>
          <a:p>
            <a:r>
              <a:t>Document Based Questions</a:t>
            </a:r>
          </a:p>
        </p:txBody>
      </p:sp>
      <p:sp>
        <p:nvSpPr>
          <p:cNvPr id="123" name="Shape 123"/>
          <p:cNvSpPr/>
          <p:nvPr/>
        </p:nvSpPr>
        <p:spPr>
          <a:xfrm>
            <a:off x="262466" y="279400"/>
            <a:ext cx="10346268" cy="702734"/>
          </a:xfrm>
          <a:prstGeom prst="rect">
            <a:avLst/>
          </a:prstGeom>
          <a:solidFill>
            <a:srgbClr val="FFFFFF"/>
          </a:solidFill>
          <a:ln w="12700">
            <a:miter lim="400000"/>
          </a:ln>
        </p:spPr>
        <p:txBody>
          <a:bodyPr lIns="50800" tIns="50800" rIns="50800" bIns="50800" anchor="ctr"/>
          <a:lstStyle/>
          <a:p>
            <a:pPr>
              <a:defRPr sz="2400">
                <a:solidFill>
                  <a:srgbClr val="FFFFFF"/>
                </a:solidFill>
                <a:latin typeface="+mj-lt"/>
                <a:ea typeface="+mj-ea"/>
                <a:cs typeface="+mj-cs"/>
                <a:sym typeface="Helvetica Light"/>
              </a:defRPr>
            </a:pPr>
            <a:endParaRPr/>
          </a:p>
        </p:txBody>
      </p:sp>
      <p:sp>
        <p:nvSpPr>
          <p:cNvPr id="124" name="Shape 124"/>
          <p:cNvSpPr/>
          <p:nvPr/>
        </p:nvSpPr>
        <p:spPr>
          <a:xfrm>
            <a:off x="363204" y="4451218"/>
            <a:ext cx="12278392" cy="1"/>
          </a:xfrm>
          <a:prstGeom prst="line">
            <a:avLst/>
          </a:prstGeom>
          <a:ln w="190500">
            <a:solidFill>
              <a:srgbClr val="21A87E"/>
            </a:solidFill>
            <a:miter lim="400000"/>
          </a:ln>
        </p:spPr>
        <p:txBody>
          <a:bodyPr lIns="50800" tIns="50800" rIns="50800" bIns="50800" anchor="ctr"/>
          <a:lstStyle/>
          <a:p>
            <a:pPr>
              <a:defRPr sz="2400">
                <a:latin typeface="+mj-lt"/>
                <a:ea typeface="+mj-ea"/>
                <a:cs typeface="+mj-cs"/>
                <a:sym typeface="Helvetica Light"/>
              </a:defRPr>
            </a:pPr>
            <a:endParaRPr/>
          </a:p>
        </p:txBody>
      </p:sp>
      <p:sp>
        <p:nvSpPr>
          <p:cNvPr id="125" name="Shape 125"/>
          <p:cNvSpPr/>
          <p:nvPr/>
        </p:nvSpPr>
        <p:spPr>
          <a:xfrm>
            <a:off x="905696" y="2338333"/>
            <a:ext cx="11193408" cy="1310885"/>
          </a:xfrm>
          <a:prstGeom prst="rect">
            <a:avLst/>
          </a:prstGeom>
          <a:solidFill>
            <a:schemeClr val="accent1">
              <a:hueOff val="47394"/>
              <a:satOff val="-25753"/>
              <a:lumOff val="-7544"/>
            </a:schemeClr>
          </a:solidFill>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8500" b="1">
                <a:solidFill>
                  <a:srgbClr val="FFFFFF"/>
                </a:solidFill>
              </a:defRPr>
            </a:lvl1pPr>
          </a:lstStyle>
          <a:p>
            <a:r>
              <a:t>AP U.S. History Exam</a:t>
            </a:r>
          </a:p>
        </p:txBody>
      </p:sp>
      <p:sp>
        <p:nvSpPr>
          <p:cNvPr id="126" name="Shape 126"/>
          <p:cNvSpPr/>
          <p:nvPr/>
        </p:nvSpPr>
        <p:spPr>
          <a:xfrm>
            <a:off x="363204" y="6924765"/>
            <a:ext cx="12278392" cy="131088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p>
            <a:pPr>
              <a:spcBef>
                <a:spcPts val="1000"/>
              </a:spcBef>
              <a:defRPr sz="3000"/>
            </a:pPr>
            <a:r>
              <a:t>Based on </a:t>
            </a:r>
            <a:r>
              <a:rPr i="1"/>
              <a:t>Writing in AP U.S. History</a:t>
            </a:r>
            <a:r>
              <a:t> by John P. Irish, 2016</a:t>
            </a:r>
          </a:p>
          <a:p>
            <a:pPr>
              <a:defRPr sz="2000"/>
            </a:pPr>
            <a:r>
              <a:t>www.orgsites.com/tx/ap-us-and-european-history/index.html</a:t>
            </a:r>
          </a:p>
          <a:p>
            <a:pPr>
              <a:defRPr sz="2000"/>
            </a:pPr>
            <a:r>
              <a:t>John.Irish@southlakecarroll.edu • johnpirish@gmail.com</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p:nvPr/>
        </p:nvSpPr>
        <p:spPr>
          <a:xfrm>
            <a:off x="634028" y="2667000"/>
            <a:ext cx="11749444" cy="328870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marL="395111" indent="-395111" algn="l">
              <a:spcBef>
                <a:spcPts val="1000"/>
              </a:spcBef>
              <a:buSzPct val="75000"/>
              <a:buChar char="•"/>
              <a:defRPr sz="3200"/>
            </a:pPr>
            <a:r>
              <a:t>Summarize the sub-conclusions.</a:t>
            </a:r>
          </a:p>
          <a:p>
            <a:pPr marL="395111" indent="-395111" algn="l">
              <a:spcBef>
                <a:spcPts val="1000"/>
              </a:spcBef>
              <a:buSzPct val="75000"/>
              <a:buChar char="•"/>
              <a:defRPr sz="3200"/>
            </a:pPr>
            <a:r>
              <a:t>Give an overall conclusion (</a:t>
            </a:r>
            <a:r>
              <a:rPr i="1"/>
              <a:t>the clincher</a:t>
            </a:r>
            <a:r>
              <a:t>) that goes something like this:</a:t>
            </a:r>
          </a:p>
          <a:p>
            <a:pPr marL="839611" lvl="1" indent="-395111" algn="l">
              <a:spcBef>
                <a:spcPts val="1000"/>
              </a:spcBef>
              <a:buSzPct val="75000"/>
              <a:buChar char="-"/>
              <a:defRPr sz="3200"/>
            </a:pPr>
            <a:r>
              <a:t> “Given these points, the (thesis) is valid because (overall conclusion).”</a:t>
            </a:r>
          </a:p>
          <a:p>
            <a:pPr marL="395111" lvl="1" indent="-395111" algn="l">
              <a:spcBef>
                <a:spcPts val="1000"/>
              </a:spcBef>
              <a:buSzPct val="75000"/>
              <a:buChar char="•"/>
              <a:defRPr sz="3200"/>
            </a:pPr>
            <a:r>
              <a:t>Follow this with a synthesis segment.</a:t>
            </a:r>
          </a:p>
        </p:txBody>
      </p:sp>
      <p:sp>
        <p:nvSpPr>
          <p:cNvPr id="179" name="Shape 179"/>
          <p:cNvSpPr/>
          <p:nvPr/>
        </p:nvSpPr>
        <p:spPr>
          <a:xfrm>
            <a:off x="635000" y="1269011"/>
            <a:ext cx="3543300" cy="620044"/>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defRPr sz="3600" b="1">
                <a:solidFill>
                  <a:schemeClr val="accent1">
                    <a:hueOff val="47394"/>
                    <a:satOff val="-25753"/>
                    <a:lumOff val="-7544"/>
                  </a:schemeClr>
                </a:solidFill>
              </a:defRPr>
            </a:lvl1pPr>
          </a:lstStyle>
          <a:p>
            <a:r>
              <a:t>The Conclusion</a:t>
            </a:r>
          </a:p>
        </p:txBody>
      </p:sp>
      <p:sp>
        <p:nvSpPr>
          <p:cNvPr id="180" name="Shape 180"/>
          <p:cNvSpPr/>
          <p:nvPr/>
        </p:nvSpPr>
        <p:spPr>
          <a:xfrm>
            <a:off x="635000" y="1968500"/>
            <a:ext cx="5488186" cy="558205"/>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spcBef>
                <a:spcPts val="1000"/>
              </a:spcBef>
              <a:defRPr sz="3200" b="1"/>
            </a:lvl1pPr>
          </a:lstStyle>
          <a:p>
            <a:r>
              <a:t>Use the following structure: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1" nodeType="clickEffect">
                                  <p:stCondLst>
                                    <p:cond delay="0"/>
                                  </p:stCondLst>
                                  <p:iterate>
                                    <p:tmAbs val="0"/>
                                  </p:iterate>
                                  <p:childTnLst>
                                    <p:set>
                                      <p:cBhvr>
                                        <p:cTn id="6" fill="hold"/>
                                        <p:tgtEl>
                                          <p:spTgt spid="180"/>
                                        </p:tgtEl>
                                        <p:attrNameLst>
                                          <p:attrName>style.visibility</p:attrName>
                                        </p:attrNameLst>
                                      </p:cBhvr>
                                      <p:to>
                                        <p:strVal val="visible"/>
                                      </p:to>
                                    </p:set>
                                    <p:anim calcmode="lin" valueType="num">
                                      <p:cBhvr>
                                        <p:cTn id="7" dur="1000" fill="hold"/>
                                        <p:tgtEl>
                                          <p:spTgt spid="180"/>
                                        </p:tgtEl>
                                        <p:attrNameLst>
                                          <p:attrName>ppt_x</p:attrName>
                                        </p:attrNameLst>
                                      </p:cBhvr>
                                      <p:tavLst>
                                        <p:tav tm="0">
                                          <p:val>
                                            <p:strVal val="0-#ppt_w/2"/>
                                          </p:val>
                                        </p:tav>
                                        <p:tav tm="100000">
                                          <p:val>
                                            <p:strVal val="#ppt_x"/>
                                          </p:val>
                                        </p:tav>
                                      </p:tavLst>
                                    </p:anim>
                                    <p:anim calcmode="lin" valueType="num">
                                      <p:cBhvr>
                                        <p:cTn id="8" dur="1000" fill="hold"/>
                                        <p:tgtEl>
                                          <p:spTgt spid="18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2" nodeType="clickEffect">
                                  <p:stCondLst>
                                    <p:cond delay="0"/>
                                  </p:stCondLst>
                                  <p:iterate>
                                    <p:tmAbs val="0"/>
                                  </p:iterate>
                                  <p:childTnLst>
                                    <p:set>
                                      <p:cBhvr>
                                        <p:cTn id="12" fill="hold"/>
                                        <p:tgtEl>
                                          <p:spTgt spid="178">
                                            <p:bg/>
                                          </p:spTgt>
                                        </p:tgtEl>
                                        <p:attrNameLst>
                                          <p:attrName>style.visibility</p:attrName>
                                        </p:attrNameLst>
                                      </p:cBhvr>
                                      <p:to>
                                        <p:strVal val="visible"/>
                                      </p:to>
                                    </p:set>
                                    <p:anim calcmode="lin" valueType="num">
                                      <p:cBhvr>
                                        <p:cTn id="13" dur="1000" fill="hold"/>
                                        <p:tgtEl>
                                          <p:spTgt spid="178">
                                            <p:bg/>
                                          </p:spTgt>
                                        </p:tgtEl>
                                        <p:attrNameLst>
                                          <p:attrName>ppt_x</p:attrName>
                                        </p:attrNameLst>
                                      </p:cBhvr>
                                      <p:tavLst>
                                        <p:tav tm="0">
                                          <p:val>
                                            <p:strVal val="0-#ppt_w/2"/>
                                          </p:val>
                                        </p:tav>
                                        <p:tav tm="100000">
                                          <p:val>
                                            <p:strVal val="#ppt_x"/>
                                          </p:val>
                                        </p:tav>
                                      </p:tavLst>
                                    </p:anim>
                                    <p:anim calcmode="lin" valueType="num">
                                      <p:cBhvr>
                                        <p:cTn id="14" dur="1000" fill="hold"/>
                                        <p:tgtEl>
                                          <p:spTgt spid="178">
                                            <p:bg/>
                                          </p:spTgt>
                                        </p:tgtEl>
                                        <p:attrNameLst>
                                          <p:attrName>ppt_y</p:attrName>
                                        </p:attrNameLst>
                                      </p:cBhvr>
                                      <p:tavLst>
                                        <p:tav tm="0">
                                          <p:val>
                                            <p:strVal val="#ppt_y"/>
                                          </p:val>
                                        </p:tav>
                                        <p:tav tm="100000">
                                          <p:val>
                                            <p:strVal val="#ppt_y"/>
                                          </p:val>
                                        </p:tav>
                                      </p:tavLst>
                                    </p:anim>
                                  </p:childTnLst>
                                </p:cTn>
                              </p:par>
                              <p:par>
                                <p:cTn id="15" presetID="2" presetClass="entr" presetSubtype="8" fill="hold" grpId="2" nodeType="withEffect">
                                  <p:stCondLst>
                                    <p:cond delay="0"/>
                                  </p:stCondLst>
                                  <p:iterate>
                                    <p:tmAbs val="0"/>
                                  </p:iterate>
                                  <p:childTnLst>
                                    <p:set>
                                      <p:cBhvr>
                                        <p:cTn id="16" fill="hold"/>
                                        <p:tgtEl>
                                          <p:spTgt spid="178">
                                            <p:txEl>
                                              <p:pRg st="0" end="0"/>
                                            </p:txEl>
                                          </p:spTgt>
                                        </p:tgtEl>
                                        <p:attrNameLst>
                                          <p:attrName>style.visibility</p:attrName>
                                        </p:attrNameLst>
                                      </p:cBhvr>
                                      <p:to>
                                        <p:strVal val="visible"/>
                                      </p:to>
                                    </p:set>
                                    <p:anim calcmode="lin" valueType="num">
                                      <p:cBhvr>
                                        <p:cTn id="17" dur="1000" fill="hold"/>
                                        <p:tgtEl>
                                          <p:spTgt spid="178">
                                            <p:txEl>
                                              <p:pRg st="0" end="0"/>
                                            </p:txEl>
                                          </p:spTgt>
                                        </p:tgtEl>
                                        <p:attrNameLst>
                                          <p:attrName>ppt_x</p:attrName>
                                        </p:attrNameLst>
                                      </p:cBhvr>
                                      <p:tavLst>
                                        <p:tav tm="0">
                                          <p:val>
                                            <p:strVal val="0-#ppt_w/2"/>
                                          </p:val>
                                        </p:tav>
                                        <p:tav tm="100000">
                                          <p:val>
                                            <p:strVal val="#ppt_x"/>
                                          </p:val>
                                        </p:tav>
                                      </p:tavLst>
                                    </p:anim>
                                    <p:anim calcmode="lin" valueType="num">
                                      <p:cBhvr>
                                        <p:cTn id="18" dur="1000" fill="hold"/>
                                        <p:tgtEl>
                                          <p:spTgt spid="17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2" nodeType="clickEffect">
                                  <p:stCondLst>
                                    <p:cond delay="0"/>
                                  </p:stCondLst>
                                  <p:iterate>
                                    <p:tmAbs val="0"/>
                                  </p:iterate>
                                  <p:childTnLst>
                                    <p:set>
                                      <p:cBhvr>
                                        <p:cTn id="22" fill="hold"/>
                                        <p:tgtEl>
                                          <p:spTgt spid="178">
                                            <p:txEl>
                                              <p:pRg st="1" end="1"/>
                                            </p:txEl>
                                          </p:spTgt>
                                        </p:tgtEl>
                                        <p:attrNameLst>
                                          <p:attrName>style.visibility</p:attrName>
                                        </p:attrNameLst>
                                      </p:cBhvr>
                                      <p:to>
                                        <p:strVal val="visible"/>
                                      </p:to>
                                    </p:set>
                                    <p:anim calcmode="lin" valueType="num">
                                      <p:cBhvr>
                                        <p:cTn id="23" dur="1000" fill="hold"/>
                                        <p:tgtEl>
                                          <p:spTgt spid="178">
                                            <p:txEl>
                                              <p:pRg st="1" end="1"/>
                                            </p:txEl>
                                          </p:spTgt>
                                        </p:tgtEl>
                                        <p:attrNameLst>
                                          <p:attrName>ppt_x</p:attrName>
                                        </p:attrNameLst>
                                      </p:cBhvr>
                                      <p:tavLst>
                                        <p:tav tm="0">
                                          <p:val>
                                            <p:strVal val="0-#ppt_w/2"/>
                                          </p:val>
                                        </p:tav>
                                        <p:tav tm="100000">
                                          <p:val>
                                            <p:strVal val="#ppt_x"/>
                                          </p:val>
                                        </p:tav>
                                      </p:tavLst>
                                    </p:anim>
                                    <p:anim calcmode="lin" valueType="num">
                                      <p:cBhvr>
                                        <p:cTn id="24" dur="1000" fill="hold"/>
                                        <p:tgtEl>
                                          <p:spTgt spid="17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2" nodeType="clickEffect">
                                  <p:stCondLst>
                                    <p:cond delay="0"/>
                                  </p:stCondLst>
                                  <p:iterate>
                                    <p:tmAbs val="0"/>
                                  </p:iterate>
                                  <p:childTnLst>
                                    <p:set>
                                      <p:cBhvr>
                                        <p:cTn id="28" fill="hold"/>
                                        <p:tgtEl>
                                          <p:spTgt spid="178">
                                            <p:txEl>
                                              <p:pRg st="2" end="2"/>
                                            </p:txEl>
                                          </p:spTgt>
                                        </p:tgtEl>
                                        <p:attrNameLst>
                                          <p:attrName>style.visibility</p:attrName>
                                        </p:attrNameLst>
                                      </p:cBhvr>
                                      <p:to>
                                        <p:strVal val="visible"/>
                                      </p:to>
                                    </p:set>
                                    <p:anim calcmode="lin" valueType="num">
                                      <p:cBhvr>
                                        <p:cTn id="29" dur="1000" fill="hold"/>
                                        <p:tgtEl>
                                          <p:spTgt spid="178">
                                            <p:txEl>
                                              <p:pRg st="2" end="2"/>
                                            </p:txEl>
                                          </p:spTgt>
                                        </p:tgtEl>
                                        <p:attrNameLst>
                                          <p:attrName>ppt_x</p:attrName>
                                        </p:attrNameLst>
                                      </p:cBhvr>
                                      <p:tavLst>
                                        <p:tav tm="0">
                                          <p:val>
                                            <p:strVal val="0-#ppt_w/2"/>
                                          </p:val>
                                        </p:tav>
                                        <p:tav tm="100000">
                                          <p:val>
                                            <p:strVal val="#ppt_x"/>
                                          </p:val>
                                        </p:tav>
                                      </p:tavLst>
                                    </p:anim>
                                    <p:anim calcmode="lin" valueType="num">
                                      <p:cBhvr>
                                        <p:cTn id="30" dur="1000" fill="hold"/>
                                        <p:tgtEl>
                                          <p:spTgt spid="17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2" nodeType="clickEffect">
                                  <p:stCondLst>
                                    <p:cond delay="0"/>
                                  </p:stCondLst>
                                  <p:iterate>
                                    <p:tmAbs val="0"/>
                                  </p:iterate>
                                  <p:childTnLst>
                                    <p:set>
                                      <p:cBhvr>
                                        <p:cTn id="34" fill="hold"/>
                                        <p:tgtEl>
                                          <p:spTgt spid="178">
                                            <p:txEl>
                                              <p:pRg st="3" end="3"/>
                                            </p:txEl>
                                          </p:spTgt>
                                        </p:tgtEl>
                                        <p:attrNameLst>
                                          <p:attrName>style.visibility</p:attrName>
                                        </p:attrNameLst>
                                      </p:cBhvr>
                                      <p:to>
                                        <p:strVal val="visible"/>
                                      </p:to>
                                    </p:set>
                                    <p:anim calcmode="lin" valueType="num">
                                      <p:cBhvr>
                                        <p:cTn id="35" dur="1000" fill="hold"/>
                                        <p:tgtEl>
                                          <p:spTgt spid="178">
                                            <p:txEl>
                                              <p:pRg st="3" end="3"/>
                                            </p:txEl>
                                          </p:spTgt>
                                        </p:tgtEl>
                                        <p:attrNameLst>
                                          <p:attrName>ppt_x</p:attrName>
                                        </p:attrNameLst>
                                      </p:cBhvr>
                                      <p:tavLst>
                                        <p:tav tm="0">
                                          <p:val>
                                            <p:strVal val="0-#ppt_w/2"/>
                                          </p:val>
                                        </p:tav>
                                        <p:tav tm="100000">
                                          <p:val>
                                            <p:strVal val="#ppt_x"/>
                                          </p:val>
                                        </p:tav>
                                      </p:tavLst>
                                    </p:anim>
                                    <p:anim calcmode="lin" valueType="num">
                                      <p:cBhvr>
                                        <p:cTn id="36" dur="1000" fill="hold"/>
                                        <p:tgtEl>
                                          <p:spTgt spid="17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 grpId="2" build="p" bldLvl="5" animBg="1" advAuto="0"/>
      <p:bldP spid="180" grpId="1"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Shape 182"/>
          <p:cNvSpPr/>
          <p:nvPr/>
        </p:nvSpPr>
        <p:spPr>
          <a:xfrm>
            <a:off x="634028" y="2603500"/>
            <a:ext cx="11749444" cy="542230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marL="395111" indent="-395111" algn="l">
              <a:spcBef>
                <a:spcPts val="1000"/>
              </a:spcBef>
              <a:buSzPct val="75000"/>
              <a:buChar char="•"/>
              <a:defRPr sz="3200"/>
            </a:pPr>
            <a:r>
              <a:t>Make a connection between the topic and another topic from outside the period or context of the question.</a:t>
            </a:r>
          </a:p>
          <a:p>
            <a:pPr marL="395111" indent="-395111" algn="l">
              <a:spcBef>
                <a:spcPts val="1000"/>
              </a:spcBef>
              <a:buSzPct val="75000"/>
              <a:buChar char="•"/>
              <a:defRPr sz="3200"/>
            </a:pPr>
            <a:r>
              <a:t>Use </a:t>
            </a:r>
            <a:r>
              <a:rPr b="1"/>
              <a:t>SKDT</a:t>
            </a:r>
            <a:r>
              <a:t>—“</a:t>
            </a:r>
            <a:r>
              <a:rPr b="1"/>
              <a:t>S</a:t>
            </a:r>
            <a:r>
              <a:t>imilar in </a:t>
            </a:r>
            <a:r>
              <a:rPr b="1"/>
              <a:t>K</a:t>
            </a:r>
            <a:r>
              <a:t>ind but </a:t>
            </a:r>
            <a:r>
              <a:rPr b="1"/>
              <a:t>D</a:t>
            </a:r>
            <a:r>
              <a:t>ifferent in </a:t>
            </a:r>
            <a:r>
              <a:rPr b="1"/>
              <a:t>T</a:t>
            </a:r>
            <a:r>
              <a:t>ime”</a:t>
            </a:r>
          </a:p>
          <a:p>
            <a:pPr marL="839611" lvl="1" indent="-395111" algn="l">
              <a:spcBef>
                <a:spcPts val="1000"/>
              </a:spcBef>
              <a:buSzPct val="75000"/>
              <a:buChar char="-"/>
              <a:defRPr sz="3200"/>
            </a:pPr>
            <a:r>
              <a:t>What other </a:t>
            </a:r>
            <a:r>
              <a:rPr i="1"/>
              <a:t>something</a:t>
            </a:r>
            <a:r>
              <a:t> makes sense to compare the topic of the essay to?</a:t>
            </a:r>
          </a:p>
          <a:p>
            <a:pPr marL="395111" indent="-395111" algn="l">
              <a:spcBef>
                <a:spcPts val="1000"/>
              </a:spcBef>
              <a:buSzPct val="75000"/>
              <a:buChar char="•"/>
              <a:defRPr sz="3200"/>
            </a:pPr>
            <a:r>
              <a:t>Use this format to begin the synthesis segment:</a:t>
            </a:r>
          </a:p>
          <a:p>
            <a:pPr marL="839611" lvl="1" indent="-395111" algn="l">
              <a:spcBef>
                <a:spcPts val="1000"/>
              </a:spcBef>
              <a:buSzPct val="75000"/>
              <a:buChar char="-"/>
              <a:defRPr sz="3200"/>
            </a:pPr>
            <a:r>
              <a:t>“The (topic of essay) can be compared to the (earlier / later) period of (synthesis topic) in two ways….” </a:t>
            </a:r>
          </a:p>
          <a:p>
            <a:pPr marL="839611" lvl="1" indent="-395111" algn="l">
              <a:spcBef>
                <a:spcPts val="1000"/>
              </a:spcBef>
              <a:buSzPct val="75000"/>
              <a:buChar char="-"/>
              <a:defRPr sz="3200"/>
            </a:pPr>
            <a:r>
              <a:t>Establish two solid connections between the topic and what you are comparing it to—</a:t>
            </a:r>
            <a:r>
              <a:rPr i="1"/>
              <a:t>not</a:t>
            </a:r>
            <a:r>
              <a:t> a vague generalization.</a:t>
            </a:r>
          </a:p>
        </p:txBody>
      </p:sp>
      <p:sp>
        <p:nvSpPr>
          <p:cNvPr id="183" name="Shape 183"/>
          <p:cNvSpPr/>
          <p:nvPr/>
        </p:nvSpPr>
        <p:spPr>
          <a:xfrm>
            <a:off x="635000" y="1269011"/>
            <a:ext cx="5753845" cy="620044"/>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defRPr sz="3600" b="1">
                <a:solidFill>
                  <a:schemeClr val="accent1">
                    <a:hueOff val="47394"/>
                    <a:satOff val="-25753"/>
                    <a:lumOff val="-7544"/>
                  </a:schemeClr>
                </a:solidFill>
              </a:defRPr>
            </a:lvl1pPr>
          </a:lstStyle>
          <a:p>
            <a:r>
              <a:t>Synthesis (Other Context)</a:t>
            </a:r>
          </a:p>
        </p:txBody>
      </p:sp>
      <p:sp>
        <p:nvSpPr>
          <p:cNvPr id="184" name="Shape 184"/>
          <p:cNvSpPr/>
          <p:nvPr/>
        </p:nvSpPr>
        <p:spPr>
          <a:xfrm>
            <a:off x="635000" y="1968500"/>
            <a:ext cx="5984875" cy="558205"/>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spcBef>
                <a:spcPts val="1000"/>
              </a:spcBef>
              <a:defRPr sz="3200" b="1"/>
            </a:lvl1pPr>
          </a:lstStyle>
          <a:p>
            <a:r>
              <a:t>In the concluding paragraph…</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1" nodeType="clickEffect">
                                  <p:stCondLst>
                                    <p:cond delay="0"/>
                                  </p:stCondLst>
                                  <p:iterate>
                                    <p:tmAbs val="0"/>
                                  </p:iterate>
                                  <p:childTnLst>
                                    <p:set>
                                      <p:cBhvr>
                                        <p:cTn id="6" fill="hold"/>
                                        <p:tgtEl>
                                          <p:spTgt spid="184"/>
                                        </p:tgtEl>
                                        <p:attrNameLst>
                                          <p:attrName>style.visibility</p:attrName>
                                        </p:attrNameLst>
                                      </p:cBhvr>
                                      <p:to>
                                        <p:strVal val="visible"/>
                                      </p:to>
                                    </p:set>
                                    <p:anim calcmode="lin" valueType="num">
                                      <p:cBhvr>
                                        <p:cTn id="7" dur="1000" fill="hold"/>
                                        <p:tgtEl>
                                          <p:spTgt spid="184"/>
                                        </p:tgtEl>
                                        <p:attrNameLst>
                                          <p:attrName>ppt_x</p:attrName>
                                        </p:attrNameLst>
                                      </p:cBhvr>
                                      <p:tavLst>
                                        <p:tav tm="0">
                                          <p:val>
                                            <p:strVal val="0-#ppt_w/2"/>
                                          </p:val>
                                        </p:tav>
                                        <p:tav tm="100000">
                                          <p:val>
                                            <p:strVal val="#ppt_x"/>
                                          </p:val>
                                        </p:tav>
                                      </p:tavLst>
                                    </p:anim>
                                    <p:anim calcmode="lin" valueType="num">
                                      <p:cBhvr>
                                        <p:cTn id="8" dur="1000" fill="hold"/>
                                        <p:tgtEl>
                                          <p:spTgt spid="1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2" nodeType="clickEffect">
                                  <p:stCondLst>
                                    <p:cond delay="0"/>
                                  </p:stCondLst>
                                  <p:iterate>
                                    <p:tmAbs val="0"/>
                                  </p:iterate>
                                  <p:childTnLst>
                                    <p:set>
                                      <p:cBhvr>
                                        <p:cTn id="12" fill="hold"/>
                                        <p:tgtEl>
                                          <p:spTgt spid="182">
                                            <p:bg/>
                                          </p:spTgt>
                                        </p:tgtEl>
                                        <p:attrNameLst>
                                          <p:attrName>style.visibility</p:attrName>
                                        </p:attrNameLst>
                                      </p:cBhvr>
                                      <p:to>
                                        <p:strVal val="visible"/>
                                      </p:to>
                                    </p:set>
                                    <p:anim calcmode="lin" valueType="num">
                                      <p:cBhvr>
                                        <p:cTn id="13" dur="1000" fill="hold"/>
                                        <p:tgtEl>
                                          <p:spTgt spid="182">
                                            <p:bg/>
                                          </p:spTgt>
                                        </p:tgtEl>
                                        <p:attrNameLst>
                                          <p:attrName>ppt_x</p:attrName>
                                        </p:attrNameLst>
                                      </p:cBhvr>
                                      <p:tavLst>
                                        <p:tav tm="0">
                                          <p:val>
                                            <p:strVal val="0-#ppt_w/2"/>
                                          </p:val>
                                        </p:tav>
                                        <p:tav tm="100000">
                                          <p:val>
                                            <p:strVal val="#ppt_x"/>
                                          </p:val>
                                        </p:tav>
                                      </p:tavLst>
                                    </p:anim>
                                    <p:anim calcmode="lin" valueType="num">
                                      <p:cBhvr>
                                        <p:cTn id="14" dur="1000" fill="hold"/>
                                        <p:tgtEl>
                                          <p:spTgt spid="182">
                                            <p:bg/>
                                          </p:spTgt>
                                        </p:tgtEl>
                                        <p:attrNameLst>
                                          <p:attrName>ppt_y</p:attrName>
                                        </p:attrNameLst>
                                      </p:cBhvr>
                                      <p:tavLst>
                                        <p:tav tm="0">
                                          <p:val>
                                            <p:strVal val="#ppt_y"/>
                                          </p:val>
                                        </p:tav>
                                        <p:tav tm="100000">
                                          <p:val>
                                            <p:strVal val="#ppt_y"/>
                                          </p:val>
                                        </p:tav>
                                      </p:tavLst>
                                    </p:anim>
                                  </p:childTnLst>
                                </p:cTn>
                              </p:par>
                              <p:par>
                                <p:cTn id="15" presetID="2" presetClass="entr" presetSubtype="8" fill="hold" grpId="2" nodeType="withEffect">
                                  <p:stCondLst>
                                    <p:cond delay="0"/>
                                  </p:stCondLst>
                                  <p:iterate>
                                    <p:tmAbs val="0"/>
                                  </p:iterate>
                                  <p:childTnLst>
                                    <p:set>
                                      <p:cBhvr>
                                        <p:cTn id="16" fill="hold"/>
                                        <p:tgtEl>
                                          <p:spTgt spid="182">
                                            <p:txEl>
                                              <p:pRg st="0" end="0"/>
                                            </p:txEl>
                                          </p:spTgt>
                                        </p:tgtEl>
                                        <p:attrNameLst>
                                          <p:attrName>style.visibility</p:attrName>
                                        </p:attrNameLst>
                                      </p:cBhvr>
                                      <p:to>
                                        <p:strVal val="visible"/>
                                      </p:to>
                                    </p:set>
                                    <p:anim calcmode="lin" valueType="num">
                                      <p:cBhvr>
                                        <p:cTn id="17" dur="1000" fill="hold"/>
                                        <p:tgtEl>
                                          <p:spTgt spid="182">
                                            <p:txEl>
                                              <p:pRg st="0" end="0"/>
                                            </p:txEl>
                                          </p:spTgt>
                                        </p:tgtEl>
                                        <p:attrNameLst>
                                          <p:attrName>ppt_x</p:attrName>
                                        </p:attrNameLst>
                                      </p:cBhvr>
                                      <p:tavLst>
                                        <p:tav tm="0">
                                          <p:val>
                                            <p:strVal val="0-#ppt_w/2"/>
                                          </p:val>
                                        </p:tav>
                                        <p:tav tm="100000">
                                          <p:val>
                                            <p:strVal val="#ppt_x"/>
                                          </p:val>
                                        </p:tav>
                                      </p:tavLst>
                                    </p:anim>
                                    <p:anim calcmode="lin" valueType="num">
                                      <p:cBhvr>
                                        <p:cTn id="18" dur="1000" fill="hold"/>
                                        <p:tgtEl>
                                          <p:spTgt spid="18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2" nodeType="clickEffect">
                                  <p:stCondLst>
                                    <p:cond delay="0"/>
                                  </p:stCondLst>
                                  <p:iterate>
                                    <p:tmAbs val="0"/>
                                  </p:iterate>
                                  <p:childTnLst>
                                    <p:set>
                                      <p:cBhvr>
                                        <p:cTn id="22" fill="hold"/>
                                        <p:tgtEl>
                                          <p:spTgt spid="182">
                                            <p:txEl>
                                              <p:pRg st="1" end="1"/>
                                            </p:txEl>
                                          </p:spTgt>
                                        </p:tgtEl>
                                        <p:attrNameLst>
                                          <p:attrName>style.visibility</p:attrName>
                                        </p:attrNameLst>
                                      </p:cBhvr>
                                      <p:to>
                                        <p:strVal val="visible"/>
                                      </p:to>
                                    </p:set>
                                    <p:anim calcmode="lin" valueType="num">
                                      <p:cBhvr>
                                        <p:cTn id="23" dur="1000" fill="hold"/>
                                        <p:tgtEl>
                                          <p:spTgt spid="182">
                                            <p:txEl>
                                              <p:pRg st="1" end="1"/>
                                            </p:txEl>
                                          </p:spTgt>
                                        </p:tgtEl>
                                        <p:attrNameLst>
                                          <p:attrName>ppt_x</p:attrName>
                                        </p:attrNameLst>
                                      </p:cBhvr>
                                      <p:tavLst>
                                        <p:tav tm="0">
                                          <p:val>
                                            <p:strVal val="0-#ppt_w/2"/>
                                          </p:val>
                                        </p:tav>
                                        <p:tav tm="100000">
                                          <p:val>
                                            <p:strVal val="#ppt_x"/>
                                          </p:val>
                                        </p:tav>
                                      </p:tavLst>
                                    </p:anim>
                                    <p:anim calcmode="lin" valueType="num">
                                      <p:cBhvr>
                                        <p:cTn id="24" dur="1000" fill="hold"/>
                                        <p:tgtEl>
                                          <p:spTgt spid="18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2" nodeType="clickEffect">
                                  <p:stCondLst>
                                    <p:cond delay="0"/>
                                  </p:stCondLst>
                                  <p:iterate>
                                    <p:tmAbs val="0"/>
                                  </p:iterate>
                                  <p:childTnLst>
                                    <p:set>
                                      <p:cBhvr>
                                        <p:cTn id="28" fill="hold"/>
                                        <p:tgtEl>
                                          <p:spTgt spid="182">
                                            <p:txEl>
                                              <p:pRg st="2" end="2"/>
                                            </p:txEl>
                                          </p:spTgt>
                                        </p:tgtEl>
                                        <p:attrNameLst>
                                          <p:attrName>style.visibility</p:attrName>
                                        </p:attrNameLst>
                                      </p:cBhvr>
                                      <p:to>
                                        <p:strVal val="visible"/>
                                      </p:to>
                                    </p:set>
                                    <p:anim calcmode="lin" valueType="num">
                                      <p:cBhvr>
                                        <p:cTn id="29" dur="1000" fill="hold"/>
                                        <p:tgtEl>
                                          <p:spTgt spid="182">
                                            <p:txEl>
                                              <p:pRg st="2" end="2"/>
                                            </p:txEl>
                                          </p:spTgt>
                                        </p:tgtEl>
                                        <p:attrNameLst>
                                          <p:attrName>ppt_x</p:attrName>
                                        </p:attrNameLst>
                                      </p:cBhvr>
                                      <p:tavLst>
                                        <p:tav tm="0">
                                          <p:val>
                                            <p:strVal val="0-#ppt_w/2"/>
                                          </p:val>
                                        </p:tav>
                                        <p:tav tm="100000">
                                          <p:val>
                                            <p:strVal val="#ppt_x"/>
                                          </p:val>
                                        </p:tav>
                                      </p:tavLst>
                                    </p:anim>
                                    <p:anim calcmode="lin" valueType="num">
                                      <p:cBhvr>
                                        <p:cTn id="30" dur="1000" fill="hold"/>
                                        <p:tgtEl>
                                          <p:spTgt spid="18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2" nodeType="clickEffect">
                                  <p:stCondLst>
                                    <p:cond delay="0"/>
                                  </p:stCondLst>
                                  <p:iterate>
                                    <p:tmAbs val="0"/>
                                  </p:iterate>
                                  <p:childTnLst>
                                    <p:set>
                                      <p:cBhvr>
                                        <p:cTn id="34" fill="hold"/>
                                        <p:tgtEl>
                                          <p:spTgt spid="182">
                                            <p:txEl>
                                              <p:pRg st="3" end="3"/>
                                            </p:txEl>
                                          </p:spTgt>
                                        </p:tgtEl>
                                        <p:attrNameLst>
                                          <p:attrName>style.visibility</p:attrName>
                                        </p:attrNameLst>
                                      </p:cBhvr>
                                      <p:to>
                                        <p:strVal val="visible"/>
                                      </p:to>
                                    </p:set>
                                    <p:anim calcmode="lin" valueType="num">
                                      <p:cBhvr>
                                        <p:cTn id="35" dur="1000" fill="hold"/>
                                        <p:tgtEl>
                                          <p:spTgt spid="182">
                                            <p:txEl>
                                              <p:pRg st="3" end="3"/>
                                            </p:txEl>
                                          </p:spTgt>
                                        </p:tgtEl>
                                        <p:attrNameLst>
                                          <p:attrName>ppt_x</p:attrName>
                                        </p:attrNameLst>
                                      </p:cBhvr>
                                      <p:tavLst>
                                        <p:tav tm="0">
                                          <p:val>
                                            <p:strVal val="0-#ppt_w/2"/>
                                          </p:val>
                                        </p:tav>
                                        <p:tav tm="100000">
                                          <p:val>
                                            <p:strVal val="#ppt_x"/>
                                          </p:val>
                                        </p:tav>
                                      </p:tavLst>
                                    </p:anim>
                                    <p:anim calcmode="lin" valueType="num">
                                      <p:cBhvr>
                                        <p:cTn id="36" dur="1000" fill="hold"/>
                                        <p:tgtEl>
                                          <p:spTgt spid="18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2" nodeType="clickEffect">
                                  <p:stCondLst>
                                    <p:cond delay="0"/>
                                  </p:stCondLst>
                                  <p:iterate>
                                    <p:tmAbs val="0"/>
                                  </p:iterate>
                                  <p:childTnLst>
                                    <p:set>
                                      <p:cBhvr>
                                        <p:cTn id="40" fill="hold"/>
                                        <p:tgtEl>
                                          <p:spTgt spid="182">
                                            <p:txEl>
                                              <p:pRg st="4" end="4"/>
                                            </p:txEl>
                                          </p:spTgt>
                                        </p:tgtEl>
                                        <p:attrNameLst>
                                          <p:attrName>style.visibility</p:attrName>
                                        </p:attrNameLst>
                                      </p:cBhvr>
                                      <p:to>
                                        <p:strVal val="visible"/>
                                      </p:to>
                                    </p:set>
                                    <p:anim calcmode="lin" valueType="num">
                                      <p:cBhvr>
                                        <p:cTn id="41" dur="1000" fill="hold"/>
                                        <p:tgtEl>
                                          <p:spTgt spid="182">
                                            <p:txEl>
                                              <p:pRg st="4" end="4"/>
                                            </p:txEl>
                                          </p:spTgt>
                                        </p:tgtEl>
                                        <p:attrNameLst>
                                          <p:attrName>ppt_x</p:attrName>
                                        </p:attrNameLst>
                                      </p:cBhvr>
                                      <p:tavLst>
                                        <p:tav tm="0">
                                          <p:val>
                                            <p:strVal val="0-#ppt_w/2"/>
                                          </p:val>
                                        </p:tav>
                                        <p:tav tm="100000">
                                          <p:val>
                                            <p:strVal val="#ppt_x"/>
                                          </p:val>
                                        </p:tav>
                                      </p:tavLst>
                                    </p:anim>
                                    <p:anim calcmode="lin" valueType="num">
                                      <p:cBhvr>
                                        <p:cTn id="42" dur="1000" fill="hold"/>
                                        <p:tgtEl>
                                          <p:spTgt spid="18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2" nodeType="clickEffect">
                                  <p:stCondLst>
                                    <p:cond delay="0"/>
                                  </p:stCondLst>
                                  <p:iterate>
                                    <p:tmAbs val="0"/>
                                  </p:iterate>
                                  <p:childTnLst>
                                    <p:set>
                                      <p:cBhvr>
                                        <p:cTn id="46" fill="hold"/>
                                        <p:tgtEl>
                                          <p:spTgt spid="182">
                                            <p:txEl>
                                              <p:pRg st="5" end="5"/>
                                            </p:txEl>
                                          </p:spTgt>
                                        </p:tgtEl>
                                        <p:attrNameLst>
                                          <p:attrName>style.visibility</p:attrName>
                                        </p:attrNameLst>
                                      </p:cBhvr>
                                      <p:to>
                                        <p:strVal val="visible"/>
                                      </p:to>
                                    </p:set>
                                    <p:anim calcmode="lin" valueType="num">
                                      <p:cBhvr>
                                        <p:cTn id="47" dur="1000" fill="hold"/>
                                        <p:tgtEl>
                                          <p:spTgt spid="182">
                                            <p:txEl>
                                              <p:pRg st="5" end="5"/>
                                            </p:txEl>
                                          </p:spTgt>
                                        </p:tgtEl>
                                        <p:attrNameLst>
                                          <p:attrName>ppt_x</p:attrName>
                                        </p:attrNameLst>
                                      </p:cBhvr>
                                      <p:tavLst>
                                        <p:tav tm="0">
                                          <p:val>
                                            <p:strVal val="0-#ppt_w/2"/>
                                          </p:val>
                                        </p:tav>
                                        <p:tav tm="100000">
                                          <p:val>
                                            <p:strVal val="#ppt_x"/>
                                          </p:val>
                                        </p:tav>
                                      </p:tavLst>
                                    </p:anim>
                                    <p:anim calcmode="lin" valueType="num">
                                      <p:cBhvr>
                                        <p:cTn id="48" dur="1000" fill="hold"/>
                                        <p:tgtEl>
                                          <p:spTgt spid="18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 grpId="2" build="p" bldLvl="5" animBg="1" advAuto="0"/>
      <p:bldP spid="184" grpId="1"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0" name="Group 190"/>
          <p:cNvGrpSpPr/>
          <p:nvPr/>
        </p:nvGrpSpPr>
        <p:grpSpPr>
          <a:xfrm>
            <a:off x="5131735" y="2208703"/>
            <a:ext cx="6188615" cy="2668128"/>
            <a:chOff x="0" y="-12700"/>
            <a:chExt cx="6188613" cy="2668126"/>
          </a:xfrm>
        </p:grpSpPr>
        <p:sp>
          <p:nvSpPr>
            <p:cNvPr id="186" name="Shape 186"/>
            <p:cNvSpPr/>
            <p:nvPr/>
          </p:nvSpPr>
          <p:spPr>
            <a:xfrm>
              <a:off x="0" y="-12700"/>
              <a:ext cx="2716225" cy="2668127"/>
            </a:xfrm>
            <a:prstGeom prst="rect">
              <a:avLst/>
            </a:prstGeom>
            <a:solidFill>
              <a:schemeClr val="accent1">
                <a:hueOff val="273562"/>
                <a:satOff val="2937"/>
                <a:lumOff val="-22233"/>
              </a:schemeClr>
            </a:solidFill>
            <a:ln w="12700" cap="flat">
              <a:noFill/>
              <a:miter lim="400000"/>
            </a:ln>
            <a:effectLst/>
          </p:spPr>
          <p:txBody>
            <a:bodyPr wrap="square" lIns="50800" tIns="50800" rIns="50800" bIns="50800" numCol="1" anchor="ctr">
              <a:noAutofit/>
            </a:bodyPr>
            <a:lstStyle/>
            <a:p>
              <a:pPr>
                <a:defRPr sz="2400">
                  <a:solidFill>
                    <a:srgbClr val="FFFFFF"/>
                  </a:solidFill>
                  <a:latin typeface="+mj-lt"/>
                  <a:ea typeface="+mj-ea"/>
                  <a:cs typeface="+mj-cs"/>
                  <a:sym typeface="Helvetica Light"/>
                </a:defRPr>
              </a:pPr>
              <a:endParaRPr/>
            </a:p>
          </p:txBody>
        </p:sp>
        <p:grpSp>
          <p:nvGrpSpPr>
            <p:cNvPr id="189" name="Group 189"/>
            <p:cNvGrpSpPr/>
            <p:nvPr/>
          </p:nvGrpSpPr>
          <p:grpSpPr>
            <a:xfrm>
              <a:off x="2838109" y="566538"/>
              <a:ext cx="3350505" cy="1467428"/>
              <a:chOff x="-101600" y="-184150"/>
              <a:chExt cx="3350503" cy="1467426"/>
            </a:xfrm>
          </p:grpSpPr>
          <p:sp>
            <p:nvSpPr>
              <p:cNvPr id="187" name="Shape 187"/>
              <p:cNvSpPr/>
              <p:nvPr/>
            </p:nvSpPr>
            <p:spPr>
              <a:xfrm>
                <a:off x="38668" y="-184151"/>
                <a:ext cx="3210236" cy="827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p>
                <a:pPr algn="l">
                  <a:defRPr b="1"/>
                </a:pPr>
                <a:r>
                  <a:t>Contextualization = </a:t>
                </a:r>
              </a:p>
              <a:p>
                <a:pPr algn="l">
                  <a:spcBef>
                    <a:spcPts val="1000"/>
                  </a:spcBef>
                  <a:defRPr b="1"/>
                </a:pPr>
                <a:r>
                  <a:t>Broad Context</a:t>
                </a:r>
              </a:p>
            </p:txBody>
          </p:sp>
          <p:sp>
            <p:nvSpPr>
              <p:cNvPr id="188" name="Shape 188"/>
              <p:cNvSpPr/>
              <p:nvPr/>
            </p:nvSpPr>
            <p:spPr>
              <a:xfrm flipH="1">
                <a:off x="-101601" y="687444"/>
                <a:ext cx="1603217" cy="595833"/>
              </a:xfrm>
              <a:prstGeom prst="line">
                <a:avLst/>
              </a:prstGeom>
              <a:noFill/>
              <a:ln w="25400" cap="flat">
                <a:solidFill>
                  <a:srgbClr val="000000"/>
                </a:solidFill>
                <a:prstDash val="solid"/>
                <a:miter lim="400000"/>
                <a:tailEnd type="triangle" w="med" len="med"/>
              </a:ln>
              <a:effectLst/>
            </p:spPr>
            <p:txBody>
              <a:bodyPr wrap="square" lIns="50800" tIns="50800" rIns="50800" bIns="50800" numCol="1" anchor="ctr">
                <a:noAutofit/>
              </a:bodyPr>
              <a:lstStyle/>
              <a:p>
                <a:pPr>
                  <a:defRPr sz="2400">
                    <a:latin typeface="+mj-lt"/>
                    <a:ea typeface="+mj-ea"/>
                    <a:cs typeface="+mj-cs"/>
                    <a:sym typeface="Helvetica Light"/>
                  </a:defRPr>
                </a:pPr>
                <a:endParaRPr/>
              </a:p>
            </p:txBody>
          </p:sp>
        </p:grpSp>
      </p:grpSp>
      <p:sp>
        <p:nvSpPr>
          <p:cNvPr id="191" name="Shape 191"/>
          <p:cNvSpPr/>
          <p:nvPr/>
        </p:nvSpPr>
        <p:spPr>
          <a:xfrm>
            <a:off x="635000" y="1269999"/>
            <a:ext cx="10795000" cy="62004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l">
              <a:defRPr sz="3600" b="1">
                <a:solidFill>
                  <a:schemeClr val="accent1">
                    <a:hueOff val="47394"/>
                    <a:satOff val="-25753"/>
                    <a:lumOff val="-7544"/>
                  </a:schemeClr>
                </a:solidFill>
              </a:defRPr>
            </a:lvl1pPr>
          </a:lstStyle>
          <a:p>
            <a:r>
              <a:t>Understanding Contextualization &amp; Synthesis</a:t>
            </a:r>
          </a:p>
        </p:txBody>
      </p:sp>
      <p:sp>
        <p:nvSpPr>
          <p:cNvPr id="192" name="Shape 192"/>
          <p:cNvSpPr/>
          <p:nvPr/>
        </p:nvSpPr>
        <p:spPr>
          <a:xfrm>
            <a:off x="629455" y="4934135"/>
            <a:ext cx="11745890" cy="1"/>
          </a:xfrm>
          <a:prstGeom prst="line">
            <a:avLst/>
          </a:prstGeom>
          <a:ln w="38100">
            <a:solidFill>
              <a:schemeClr val="accent1">
                <a:satOff val="-3355"/>
                <a:lumOff val="26614"/>
              </a:schemeClr>
            </a:solidFill>
            <a:miter lim="400000"/>
            <a:headEnd type="triangle"/>
            <a:tailEnd type="triangle"/>
          </a:ln>
        </p:spPr>
        <p:txBody>
          <a:bodyPr lIns="50800" tIns="50800" rIns="50800" bIns="50800" anchor="ctr"/>
          <a:lstStyle/>
          <a:p>
            <a:pPr>
              <a:defRPr sz="2400">
                <a:latin typeface="+mj-lt"/>
                <a:ea typeface="+mj-ea"/>
                <a:cs typeface="+mj-cs"/>
                <a:sym typeface="Helvetica Light"/>
              </a:defRPr>
            </a:pPr>
            <a:endParaRPr/>
          </a:p>
        </p:txBody>
      </p:sp>
      <p:sp>
        <p:nvSpPr>
          <p:cNvPr id="193" name="Shape 193"/>
          <p:cNvSpPr/>
          <p:nvPr/>
        </p:nvSpPr>
        <p:spPr>
          <a:xfrm flipV="1">
            <a:off x="3606593" y="4488253"/>
            <a:ext cx="1" cy="893740"/>
          </a:xfrm>
          <a:prstGeom prst="line">
            <a:avLst/>
          </a:prstGeom>
          <a:ln w="25400">
            <a:solidFill>
              <a:schemeClr val="accent1">
                <a:satOff val="-3355"/>
                <a:lumOff val="26614"/>
              </a:schemeClr>
            </a:solidFill>
            <a:miter lim="400000"/>
          </a:ln>
        </p:spPr>
        <p:txBody>
          <a:bodyPr lIns="50800" tIns="50800" rIns="50800" bIns="50800" anchor="ctr"/>
          <a:lstStyle/>
          <a:p>
            <a:pPr>
              <a:defRPr sz="2400">
                <a:latin typeface="+mj-lt"/>
                <a:ea typeface="+mj-ea"/>
                <a:cs typeface="+mj-cs"/>
                <a:sym typeface="Helvetica Light"/>
              </a:defRPr>
            </a:pPr>
            <a:endParaRPr/>
          </a:p>
        </p:txBody>
      </p:sp>
      <p:sp>
        <p:nvSpPr>
          <p:cNvPr id="194" name="Shape 194"/>
          <p:cNvSpPr/>
          <p:nvPr/>
        </p:nvSpPr>
        <p:spPr>
          <a:xfrm flipV="1">
            <a:off x="6502399" y="4487265"/>
            <a:ext cx="1" cy="893740"/>
          </a:xfrm>
          <a:prstGeom prst="line">
            <a:avLst/>
          </a:prstGeom>
          <a:ln w="25400">
            <a:solidFill>
              <a:schemeClr val="accent1">
                <a:satOff val="-3355"/>
                <a:lumOff val="26614"/>
              </a:schemeClr>
            </a:solidFill>
            <a:miter lim="400000"/>
          </a:ln>
        </p:spPr>
        <p:txBody>
          <a:bodyPr lIns="50800" tIns="50800" rIns="50800" bIns="50800" anchor="ctr"/>
          <a:lstStyle/>
          <a:p>
            <a:pPr>
              <a:defRPr sz="2400">
                <a:latin typeface="+mj-lt"/>
                <a:ea typeface="+mj-ea"/>
                <a:cs typeface="+mj-cs"/>
                <a:sym typeface="Helvetica Light"/>
              </a:defRPr>
            </a:pPr>
            <a:endParaRPr/>
          </a:p>
        </p:txBody>
      </p:sp>
      <p:sp>
        <p:nvSpPr>
          <p:cNvPr id="195" name="Shape 195"/>
          <p:cNvSpPr/>
          <p:nvPr/>
        </p:nvSpPr>
        <p:spPr>
          <a:xfrm flipV="1">
            <a:off x="9398206" y="4488253"/>
            <a:ext cx="1" cy="893740"/>
          </a:xfrm>
          <a:prstGeom prst="line">
            <a:avLst/>
          </a:prstGeom>
          <a:ln w="25400">
            <a:solidFill>
              <a:schemeClr val="accent1">
                <a:satOff val="-3355"/>
                <a:lumOff val="26614"/>
              </a:schemeClr>
            </a:solidFill>
            <a:miter lim="400000"/>
          </a:ln>
        </p:spPr>
        <p:txBody>
          <a:bodyPr lIns="50800" tIns="50800" rIns="50800" bIns="50800" anchor="ctr"/>
          <a:lstStyle/>
          <a:p>
            <a:pPr>
              <a:defRPr sz="2400">
                <a:latin typeface="+mj-lt"/>
                <a:ea typeface="+mj-ea"/>
                <a:cs typeface="+mj-cs"/>
                <a:sym typeface="Helvetica Light"/>
              </a:defRPr>
            </a:pPr>
            <a:endParaRPr/>
          </a:p>
        </p:txBody>
      </p:sp>
      <p:grpSp>
        <p:nvGrpSpPr>
          <p:cNvPr id="199" name="Group 199"/>
          <p:cNvGrpSpPr/>
          <p:nvPr/>
        </p:nvGrpSpPr>
        <p:grpSpPr>
          <a:xfrm>
            <a:off x="846417" y="4973878"/>
            <a:ext cx="11318815" cy="3300614"/>
            <a:chOff x="0" y="0"/>
            <a:chExt cx="11318813" cy="3300612"/>
          </a:xfrm>
        </p:grpSpPr>
        <p:sp>
          <p:nvSpPr>
            <p:cNvPr id="196" name="Shape 196"/>
            <p:cNvSpPr/>
            <p:nvPr/>
          </p:nvSpPr>
          <p:spPr>
            <a:xfrm>
              <a:off x="3027593" y="1622501"/>
              <a:ext cx="5256778" cy="45951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l">
                <a:spcBef>
                  <a:spcPts val="1000"/>
                </a:spcBef>
                <a:defRPr b="1"/>
              </a:lvl1pPr>
            </a:lstStyle>
            <a:p>
              <a:r>
                <a:t>Synthesis = Other Context (SKDT)</a:t>
              </a:r>
            </a:p>
          </p:txBody>
        </p:sp>
        <p:sp>
          <p:nvSpPr>
            <p:cNvPr id="197" name="Shape 197"/>
            <p:cNvSpPr/>
            <p:nvPr/>
          </p:nvSpPr>
          <p:spPr>
            <a:xfrm>
              <a:off x="0" y="0"/>
              <a:ext cx="2716225" cy="3300613"/>
            </a:xfrm>
            <a:prstGeom prst="rect">
              <a:avLst/>
            </a:prstGeom>
            <a:solidFill>
              <a:schemeClr val="accent1">
                <a:hueOff val="273562"/>
                <a:satOff val="2937"/>
                <a:lumOff val="-22233"/>
              </a:schemeClr>
            </a:solidFill>
            <a:ln w="12700" cap="flat">
              <a:noFill/>
              <a:miter lim="400000"/>
            </a:ln>
            <a:effectLst/>
          </p:spPr>
          <p:txBody>
            <a:bodyPr wrap="square" lIns="50800" tIns="50800" rIns="50800" bIns="50800" numCol="1" anchor="ctr">
              <a:noAutofit/>
            </a:bodyPr>
            <a:lstStyle/>
            <a:p>
              <a:pPr>
                <a:defRPr sz="2400">
                  <a:solidFill>
                    <a:srgbClr val="FFFFFF"/>
                  </a:solidFill>
                  <a:latin typeface="+mj-lt"/>
                  <a:ea typeface="+mj-ea"/>
                  <a:cs typeface="+mj-cs"/>
                  <a:sym typeface="Helvetica Light"/>
                </a:defRPr>
              </a:pPr>
              <a:endParaRPr/>
            </a:p>
          </p:txBody>
        </p:sp>
        <p:sp>
          <p:nvSpPr>
            <p:cNvPr id="198" name="Shape 198"/>
            <p:cNvSpPr/>
            <p:nvPr/>
          </p:nvSpPr>
          <p:spPr>
            <a:xfrm>
              <a:off x="8602589" y="0"/>
              <a:ext cx="2716225" cy="3300613"/>
            </a:xfrm>
            <a:prstGeom prst="rect">
              <a:avLst/>
            </a:prstGeom>
            <a:solidFill>
              <a:schemeClr val="accent1">
                <a:hueOff val="273562"/>
                <a:satOff val="2937"/>
                <a:lumOff val="-22233"/>
              </a:schemeClr>
            </a:solidFill>
            <a:ln w="12700" cap="flat">
              <a:noFill/>
              <a:miter lim="400000"/>
            </a:ln>
            <a:effectLst/>
          </p:spPr>
          <p:txBody>
            <a:bodyPr wrap="square" lIns="50800" tIns="50800" rIns="50800" bIns="50800" numCol="1" anchor="ctr">
              <a:noAutofit/>
            </a:bodyPr>
            <a:lstStyle/>
            <a:p>
              <a:pPr>
                <a:defRPr sz="2400">
                  <a:solidFill>
                    <a:srgbClr val="FFFFFF"/>
                  </a:solidFill>
                  <a:latin typeface="+mj-lt"/>
                  <a:ea typeface="+mj-ea"/>
                  <a:cs typeface="+mj-cs"/>
                  <a:sym typeface="Helvetica Light"/>
                </a:defRPr>
              </a:pPr>
              <a:endParaRPr/>
            </a:p>
          </p:txBody>
        </p:sp>
      </p:grpSp>
      <p:sp>
        <p:nvSpPr>
          <p:cNvPr id="200" name="Shape 200"/>
          <p:cNvSpPr/>
          <p:nvPr/>
        </p:nvSpPr>
        <p:spPr>
          <a:xfrm>
            <a:off x="5848544" y="5380471"/>
            <a:ext cx="1307711" cy="49636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2800" b="1">
                <a:solidFill>
                  <a:schemeClr val="accent1">
                    <a:satOff val="-3355"/>
                    <a:lumOff val="26614"/>
                  </a:schemeClr>
                </a:solidFill>
              </a:defRPr>
            </a:lvl1pPr>
          </a:lstStyle>
          <a:p>
            <a:r>
              <a:t>Topic</a:t>
            </a:r>
          </a:p>
        </p:txBody>
      </p:sp>
      <p:sp>
        <p:nvSpPr>
          <p:cNvPr id="201" name="Shape 201"/>
          <p:cNvSpPr/>
          <p:nvPr/>
        </p:nvSpPr>
        <p:spPr>
          <a:xfrm>
            <a:off x="2952738" y="5380471"/>
            <a:ext cx="1307711" cy="49636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2800" b="1">
                <a:solidFill>
                  <a:schemeClr val="accent1">
                    <a:satOff val="-3355"/>
                    <a:lumOff val="26614"/>
                  </a:schemeClr>
                </a:solidFill>
              </a:defRPr>
            </a:lvl1pPr>
          </a:lstStyle>
          <a:p>
            <a:r>
              <a:t>20 yrs</a:t>
            </a:r>
          </a:p>
        </p:txBody>
      </p:sp>
      <p:sp>
        <p:nvSpPr>
          <p:cNvPr id="202" name="Shape 202"/>
          <p:cNvSpPr/>
          <p:nvPr/>
        </p:nvSpPr>
        <p:spPr>
          <a:xfrm>
            <a:off x="8744351" y="5380471"/>
            <a:ext cx="1307711" cy="49636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2800" b="1">
                <a:solidFill>
                  <a:schemeClr val="accent1">
                    <a:satOff val="-3355"/>
                    <a:lumOff val="26614"/>
                  </a:schemeClr>
                </a:solidFill>
              </a:defRPr>
            </a:lvl1pPr>
          </a:lstStyle>
          <a:p>
            <a:r>
              <a:t>20 yrs</a:t>
            </a:r>
          </a:p>
        </p:txBody>
      </p:sp>
      <p:grpSp>
        <p:nvGrpSpPr>
          <p:cNvPr id="205" name="Group 205"/>
          <p:cNvGrpSpPr/>
          <p:nvPr/>
        </p:nvGrpSpPr>
        <p:grpSpPr>
          <a:xfrm>
            <a:off x="3696750" y="7111076"/>
            <a:ext cx="1603217" cy="685462"/>
            <a:chOff x="0" y="0"/>
            <a:chExt cx="1603215" cy="685461"/>
          </a:xfrm>
        </p:grpSpPr>
        <p:sp>
          <p:nvSpPr>
            <p:cNvPr id="203" name="Shape 203"/>
            <p:cNvSpPr/>
            <p:nvPr/>
          </p:nvSpPr>
          <p:spPr>
            <a:xfrm flipH="1">
              <a:off x="-1" y="0"/>
              <a:ext cx="1603217" cy="595832"/>
            </a:xfrm>
            <a:prstGeom prst="line">
              <a:avLst/>
            </a:prstGeom>
            <a:noFill/>
            <a:ln w="25400" cap="flat">
              <a:solidFill>
                <a:srgbClr val="000000"/>
              </a:solidFill>
              <a:prstDash val="solid"/>
              <a:miter lim="400000"/>
              <a:tailEnd type="triangle" w="med" len="med"/>
            </a:ln>
            <a:effectLst/>
          </p:spPr>
          <p:txBody>
            <a:bodyPr wrap="square" lIns="50800" tIns="50800" rIns="50800" bIns="50800" numCol="1" anchor="ctr">
              <a:noAutofit/>
            </a:bodyPr>
            <a:lstStyle/>
            <a:p>
              <a:pPr>
                <a:defRPr sz="2400">
                  <a:latin typeface="+mj-lt"/>
                  <a:ea typeface="+mj-ea"/>
                  <a:cs typeface="+mj-cs"/>
                  <a:sym typeface="Helvetica Light"/>
                </a:defRPr>
              </a:pPr>
              <a:endParaRPr/>
            </a:p>
          </p:txBody>
        </p:sp>
        <p:sp>
          <p:nvSpPr>
            <p:cNvPr id="204" name="Shape 204"/>
            <p:cNvSpPr/>
            <p:nvPr/>
          </p:nvSpPr>
          <p:spPr>
            <a:xfrm>
              <a:off x="712425" y="239169"/>
              <a:ext cx="883198" cy="44629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noAutofit/>
            </a:bodyPr>
            <a:lstStyle>
              <a:lvl1pPr>
                <a:defRPr sz="2000" i="1"/>
              </a:lvl1pPr>
            </a:lstStyle>
            <a:p>
              <a:r>
                <a:t>This</a:t>
              </a:r>
            </a:p>
          </p:txBody>
        </p:sp>
      </p:grpSp>
      <p:grpSp>
        <p:nvGrpSpPr>
          <p:cNvPr id="208" name="Group 208"/>
          <p:cNvGrpSpPr/>
          <p:nvPr/>
        </p:nvGrpSpPr>
        <p:grpSpPr>
          <a:xfrm>
            <a:off x="7681655" y="7111076"/>
            <a:ext cx="1622426" cy="685462"/>
            <a:chOff x="0" y="0"/>
            <a:chExt cx="1622425" cy="685461"/>
          </a:xfrm>
        </p:grpSpPr>
        <p:sp>
          <p:nvSpPr>
            <p:cNvPr id="206" name="Shape 206"/>
            <p:cNvSpPr/>
            <p:nvPr/>
          </p:nvSpPr>
          <p:spPr>
            <a:xfrm>
              <a:off x="19210" y="0"/>
              <a:ext cx="1603216" cy="595832"/>
            </a:xfrm>
            <a:prstGeom prst="line">
              <a:avLst/>
            </a:prstGeom>
            <a:noFill/>
            <a:ln w="25400" cap="flat">
              <a:solidFill>
                <a:srgbClr val="000000"/>
              </a:solidFill>
              <a:prstDash val="solid"/>
              <a:miter lim="400000"/>
              <a:tailEnd type="triangle" w="med" len="med"/>
            </a:ln>
            <a:effectLst/>
          </p:spPr>
          <p:txBody>
            <a:bodyPr wrap="square" lIns="50800" tIns="50800" rIns="50800" bIns="50800" numCol="1" anchor="ctr">
              <a:noAutofit/>
            </a:bodyPr>
            <a:lstStyle/>
            <a:p>
              <a:pPr>
                <a:defRPr sz="2400">
                  <a:latin typeface="+mj-lt"/>
                  <a:ea typeface="+mj-ea"/>
                  <a:cs typeface="+mj-cs"/>
                  <a:sym typeface="Helvetica Light"/>
                </a:defRPr>
              </a:pPr>
              <a:endParaRPr/>
            </a:p>
          </p:txBody>
        </p:sp>
        <p:sp>
          <p:nvSpPr>
            <p:cNvPr id="207" name="Shape 207"/>
            <p:cNvSpPr/>
            <p:nvPr/>
          </p:nvSpPr>
          <p:spPr>
            <a:xfrm>
              <a:off x="0" y="239169"/>
              <a:ext cx="888485" cy="44629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noAutofit/>
            </a:bodyPr>
            <a:lstStyle>
              <a:lvl1pPr>
                <a:defRPr sz="2000" i="1"/>
              </a:lvl1pPr>
            </a:lstStyle>
            <a:p>
              <a:r>
                <a:t>or This</a:t>
              </a:r>
            </a:p>
          </p:txBody>
        </p:sp>
      </p:grpSp>
      <p:sp>
        <p:nvSpPr>
          <p:cNvPr id="209" name="Shape 209"/>
          <p:cNvSpPr/>
          <p:nvPr/>
        </p:nvSpPr>
        <p:spPr>
          <a:xfrm rot="20520000">
            <a:off x="1116638" y="2642166"/>
            <a:ext cx="3388118" cy="119611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l" defTabSz="457200">
              <a:spcBef>
                <a:spcPts val="500"/>
              </a:spcBef>
              <a:defRPr b="1">
                <a:solidFill>
                  <a:schemeClr val="accent5"/>
                </a:solidFill>
              </a:defRPr>
            </a:lvl1pPr>
          </a:lstStyle>
          <a:p>
            <a:r>
              <a:t>How do you know what things to take from the blue zones?</a:t>
            </a:r>
          </a:p>
        </p:txBody>
      </p:sp>
      <p:sp>
        <p:nvSpPr>
          <p:cNvPr id="210" name="Shape 210"/>
          <p:cNvSpPr/>
          <p:nvPr/>
        </p:nvSpPr>
        <p:spPr>
          <a:xfrm>
            <a:off x="1365146" y="8852369"/>
            <a:ext cx="10274509" cy="59505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defTabSz="457200">
              <a:spcBef>
                <a:spcPts val="500"/>
              </a:spcBef>
              <a:defRPr sz="3500" b="1">
                <a:solidFill>
                  <a:schemeClr val="accent5"/>
                </a:solidFill>
              </a:defRPr>
            </a:lvl1pPr>
          </a:lstStyle>
          <a:p>
            <a:r>
              <a:t>You’ve got to read the textbook and take notes!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1" fill="hold" grpId="1" nodeType="clickEffect">
                                  <p:stCondLst>
                                    <p:cond delay="0"/>
                                  </p:stCondLst>
                                  <p:iterate>
                                    <p:tmAbs val="0"/>
                                  </p:iterate>
                                  <p:childTnLst>
                                    <p:set>
                                      <p:cBhvr>
                                        <p:cTn id="6" fill="hold"/>
                                        <p:tgtEl>
                                          <p:spTgt spid="190"/>
                                        </p:tgtEl>
                                        <p:attrNameLst>
                                          <p:attrName>style.visibility</p:attrName>
                                        </p:attrNameLst>
                                      </p:cBhvr>
                                      <p:to>
                                        <p:strVal val="visible"/>
                                      </p:to>
                                    </p:set>
                                    <p:anim calcmode="lin" valueType="num">
                                      <p:cBhvr>
                                        <p:cTn id="7" dur="1000" fill="hold"/>
                                        <p:tgtEl>
                                          <p:spTgt spid="190"/>
                                        </p:tgtEl>
                                        <p:attrNameLst>
                                          <p:attrName>ppt_x</p:attrName>
                                        </p:attrNameLst>
                                      </p:cBhvr>
                                      <p:tavLst>
                                        <p:tav tm="0">
                                          <p:val>
                                            <p:strVal val="#ppt_x"/>
                                          </p:val>
                                        </p:tav>
                                        <p:tav tm="100000">
                                          <p:val>
                                            <p:strVal val="#ppt_x"/>
                                          </p:val>
                                        </p:tav>
                                      </p:tavLst>
                                    </p:anim>
                                    <p:anim calcmode="lin" valueType="num">
                                      <p:cBhvr>
                                        <p:cTn id="8" dur="1000" fill="hold"/>
                                        <p:tgtEl>
                                          <p:spTgt spid="19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2" nodeType="clickEffect">
                                  <p:stCondLst>
                                    <p:cond delay="0"/>
                                  </p:stCondLst>
                                  <p:iterate>
                                    <p:tmAbs val="0"/>
                                  </p:iterate>
                                  <p:childTnLst>
                                    <p:set>
                                      <p:cBhvr>
                                        <p:cTn id="12" fill="hold"/>
                                        <p:tgtEl>
                                          <p:spTgt spid="199"/>
                                        </p:tgtEl>
                                        <p:attrNameLst>
                                          <p:attrName>style.visibility</p:attrName>
                                        </p:attrNameLst>
                                      </p:cBhvr>
                                      <p:to>
                                        <p:strVal val="visible"/>
                                      </p:to>
                                    </p:set>
                                    <p:anim calcmode="lin" valueType="num">
                                      <p:cBhvr>
                                        <p:cTn id="13" dur="1000" fill="hold"/>
                                        <p:tgtEl>
                                          <p:spTgt spid="199"/>
                                        </p:tgtEl>
                                        <p:attrNameLst>
                                          <p:attrName>ppt_x</p:attrName>
                                        </p:attrNameLst>
                                      </p:cBhvr>
                                      <p:tavLst>
                                        <p:tav tm="0">
                                          <p:val>
                                            <p:strVal val="#ppt_x"/>
                                          </p:val>
                                        </p:tav>
                                        <p:tav tm="100000">
                                          <p:val>
                                            <p:strVal val="#ppt_x"/>
                                          </p:val>
                                        </p:tav>
                                      </p:tavLst>
                                    </p:anim>
                                    <p:anim calcmode="lin" valueType="num">
                                      <p:cBhvr>
                                        <p:cTn id="14" dur="1000" fill="hold"/>
                                        <p:tgtEl>
                                          <p:spTgt spid="199"/>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2" presetClass="entr" presetSubtype="3" fill="hold" grpId="3" nodeType="afterEffect">
                                  <p:stCondLst>
                                    <p:cond delay="1000"/>
                                  </p:stCondLst>
                                  <p:iterate>
                                    <p:tmAbs val="0"/>
                                  </p:iterate>
                                  <p:childTnLst>
                                    <p:set>
                                      <p:cBhvr>
                                        <p:cTn id="17" fill="hold"/>
                                        <p:tgtEl>
                                          <p:spTgt spid="205"/>
                                        </p:tgtEl>
                                        <p:attrNameLst>
                                          <p:attrName>style.visibility</p:attrName>
                                        </p:attrNameLst>
                                      </p:cBhvr>
                                      <p:to>
                                        <p:strVal val="visible"/>
                                      </p:to>
                                    </p:set>
                                    <p:anim calcmode="lin" valueType="num">
                                      <p:cBhvr>
                                        <p:cTn id="18" dur="1000" fill="hold"/>
                                        <p:tgtEl>
                                          <p:spTgt spid="205"/>
                                        </p:tgtEl>
                                        <p:attrNameLst>
                                          <p:attrName>ppt_x</p:attrName>
                                        </p:attrNameLst>
                                      </p:cBhvr>
                                      <p:tavLst>
                                        <p:tav tm="0">
                                          <p:val>
                                            <p:strVal val="1+#ppt_w/2"/>
                                          </p:val>
                                        </p:tav>
                                        <p:tav tm="100000">
                                          <p:val>
                                            <p:strVal val="#ppt_x"/>
                                          </p:val>
                                        </p:tav>
                                      </p:tavLst>
                                    </p:anim>
                                    <p:anim calcmode="lin" valueType="num">
                                      <p:cBhvr>
                                        <p:cTn id="19" dur="1000" fill="hold"/>
                                        <p:tgtEl>
                                          <p:spTgt spid="205"/>
                                        </p:tgtEl>
                                        <p:attrNameLst>
                                          <p:attrName>ppt_y</p:attrName>
                                        </p:attrNameLst>
                                      </p:cBhvr>
                                      <p:tavLst>
                                        <p:tav tm="0">
                                          <p:val>
                                            <p:strVal val="0-#ppt_h/2"/>
                                          </p:val>
                                        </p:tav>
                                        <p:tav tm="100000">
                                          <p:val>
                                            <p:strVal val="#ppt_y"/>
                                          </p:val>
                                        </p:tav>
                                      </p:tavLst>
                                    </p:anim>
                                  </p:childTnLst>
                                </p:cTn>
                              </p:par>
                            </p:childTnLst>
                          </p:cTn>
                        </p:par>
                        <p:par>
                          <p:cTn id="20" fill="hold">
                            <p:stCondLst>
                              <p:cond delay="3000"/>
                            </p:stCondLst>
                            <p:childTnLst>
                              <p:par>
                                <p:cTn id="21" presetID="2" presetClass="entr" presetSubtype="9" fill="hold" grpId="4" nodeType="afterEffect">
                                  <p:stCondLst>
                                    <p:cond delay="0"/>
                                  </p:stCondLst>
                                  <p:iterate>
                                    <p:tmAbs val="0"/>
                                  </p:iterate>
                                  <p:childTnLst>
                                    <p:set>
                                      <p:cBhvr>
                                        <p:cTn id="22" fill="hold"/>
                                        <p:tgtEl>
                                          <p:spTgt spid="208"/>
                                        </p:tgtEl>
                                        <p:attrNameLst>
                                          <p:attrName>style.visibility</p:attrName>
                                        </p:attrNameLst>
                                      </p:cBhvr>
                                      <p:to>
                                        <p:strVal val="visible"/>
                                      </p:to>
                                    </p:set>
                                    <p:anim calcmode="lin" valueType="num">
                                      <p:cBhvr>
                                        <p:cTn id="23" dur="1000" fill="hold"/>
                                        <p:tgtEl>
                                          <p:spTgt spid="208"/>
                                        </p:tgtEl>
                                        <p:attrNameLst>
                                          <p:attrName>ppt_x</p:attrName>
                                        </p:attrNameLst>
                                      </p:cBhvr>
                                      <p:tavLst>
                                        <p:tav tm="0">
                                          <p:val>
                                            <p:strVal val="0-#ppt_w/2"/>
                                          </p:val>
                                        </p:tav>
                                        <p:tav tm="100000">
                                          <p:val>
                                            <p:strVal val="#ppt_x"/>
                                          </p:val>
                                        </p:tav>
                                      </p:tavLst>
                                    </p:anim>
                                    <p:anim calcmode="lin" valueType="num">
                                      <p:cBhvr>
                                        <p:cTn id="24" dur="1000" fill="hold"/>
                                        <p:tgtEl>
                                          <p:spTgt spid="208"/>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1" fill="hold" grpId="5" nodeType="clickEffect">
                                  <p:stCondLst>
                                    <p:cond delay="0"/>
                                  </p:stCondLst>
                                  <p:iterate>
                                    <p:tmAbs val="0"/>
                                  </p:iterate>
                                  <p:childTnLst>
                                    <p:set>
                                      <p:cBhvr>
                                        <p:cTn id="28" fill="hold"/>
                                        <p:tgtEl>
                                          <p:spTgt spid="209"/>
                                        </p:tgtEl>
                                        <p:attrNameLst>
                                          <p:attrName>style.visibility</p:attrName>
                                        </p:attrNameLst>
                                      </p:cBhvr>
                                      <p:to>
                                        <p:strVal val="visible"/>
                                      </p:to>
                                    </p:set>
                                    <p:anim calcmode="lin" valueType="num">
                                      <p:cBhvr>
                                        <p:cTn id="29" dur="1000" fill="hold"/>
                                        <p:tgtEl>
                                          <p:spTgt spid="209"/>
                                        </p:tgtEl>
                                        <p:attrNameLst>
                                          <p:attrName>ppt_x</p:attrName>
                                        </p:attrNameLst>
                                      </p:cBhvr>
                                      <p:tavLst>
                                        <p:tav tm="0">
                                          <p:val>
                                            <p:strVal val="#ppt_x"/>
                                          </p:val>
                                        </p:tav>
                                        <p:tav tm="100000">
                                          <p:val>
                                            <p:strVal val="#ppt_x"/>
                                          </p:val>
                                        </p:tav>
                                      </p:tavLst>
                                    </p:anim>
                                    <p:anim calcmode="lin" valueType="num">
                                      <p:cBhvr>
                                        <p:cTn id="30" dur="1000" fill="hold"/>
                                        <p:tgtEl>
                                          <p:spTgt spid="209"/>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6" nodeType="clickEffect">
                                  <p:stCondLst>
                                    <p:cond delay="0"/>
                                  </p:stCondLst>
                                  <p:iterate type="lt">
                                    <p:tmAbs val="0"/>
                                  </p:iterate>
                                  <p:childTnLst>
                                    <p:set>
                                      <p:cBhvr>
                                        <p:cTn id="34" fill="hold"/>
                                        <p:tgtEl>
                                          <p:spTgt spid="210"/>
                                        </p:tgtEl>
                                        <p:attrNameLst>
                                          <p:attrName>style.visibility</p:attrName>
                                        </p:attrNameLst>
                                      </p:cBhvr>
                                      <p:to>
                                        <p:strVal val="visible"/>
                                      </p:to>
                                    </p:set>
                                    <p:anim calcmode="lin" valueType="num">
                                      <p:cBhvr>
                                        <p:cTn id="35" dur="1000" fill="hold"/>
                                        <p:tgtEl>
                                          <p:spTgt spid="210"/>
                                        </p:tgtEl>
                                        <p:attrNameLst>
                                          <p:attrName>ppt_x</p:attrName>
                                        </p:attrNameLst>
                                      </p:cBhvr>
                                      <p:tavLst>
                                        <p:tav tm="0">
                                          <p:val>
                                            <p:strVal val="0-#ppt_w/2"/>
                                          </p:val>
                                        </p:tav>
                                        <p:tav tm="100000">
                                          <p:val>
                                            <p:strVal val="#ppt_x"/>
                                          </p:val>
                                        </p:tav>
                                      </p:tavLst>
                                    </p:anim>
                                    <p:anim calcmode="lin" valueType="num">
                                      <p:cBhvr>
                                        <p:cTn id="36" dur="1000" fill="hold"/>
                                        <p:tgtEl>
                                          <p:spTgt spid="2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 grpId="1" animBg="1" advAuto="0"/>
      <p:bldP spid="199" grpId="2" animBg="1" advAuto="0"/>
      <p:bldP spid="205" grpId="3" animBg="1" advAuto="0"/>
      <p:bldP spid="208" grpId="4" animBg="1" advAuto="0"/>
      <p:bldP spid="209" grpId="5" animBg="1" advAuto="0"/>
      <p:bldP spid="210" grpId="6"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Shape 214"/>
          <p:cNvSpPr/>
          <p:nvPr/>
        </p:nvSpPr>
        <p:spPr>
          <a:xfrm>
            <a:off x="634028" y="2159000"/>
            <a:ext cx="11749444" cy="636376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marL="395111" indent="-395111" algn="l">
              <a:spcBef>
                <a:spcPts val="100"/>
              </a:spcBef>
              <a:buSzPct val="75000"/>
              <a:buChar char="•"/>
              <a:defRPr sz="2800"/>
            </a:pPr>
            <a:r>
              <a:t>Introduction</a:t>
            </a:r>
          </a:p>
          <a:p>
            <a:pPr marL="839611" lvl="1" indent="-395111" algn="l">
              <a:spcBef>
                <a:spcPts val="100"/>
              </a:spcBef>
              <a:buSzPct val="75000"/>
              <a:buChar char="-"/>
              <a:defRPr sz="2800"/>
            </a:pPr>
            <a:r>
              <a:t>Contextualization segment</a:t>
            </a:r>
          </a:p>
          <a:p>
            <a:pPr marL="839611" lvl="1" indent="-395111" algn="l">
              <a:spcBef>
                <a:spcPts val="100"/>
              </a:spcBef>
              <a:buSzPct val="75000"/>
              <a:buChar char="-"/>
              <a:defRPr sz="2800"/>
            </a:pPr>
            <a:r>
              <a:t>Thesis statement based on the formula (XABY)</a:t>
            </a:r>
          </a:p>
          <a:p>
            <a:pPr marL="395111" lvl="1" indent="-395111" algn="l">
              <a:spcBef>
                <a:spcPts val="100"/>
              </a:spcBef>
              <a:buSzPct val="75000"/>
              <a:buChar char="•"/>
              <a:defRPr sz="2800"/>
            </a:pPr>
            <a:r>
              <a:t>Body</a:t>
            </a:r>
          </a:p>
          <a:p>
            <a:pPr marL="839611" lvl="1" indent="-395111" algn="l">
              <a:spcBef>
                <a:spcPts val="100"/>
              </a:spcBef>
              <a:buSzPct val="75000"/>
              <a:buChar char="-"/>
              <a:defRPr sz="2800"/>
            </a:pPr>
            <a:r>
              <a:t>Paragraph for each main point</a:t>
            </a:r>
          </a:p>
          <a:p>
            <a:pPr marL="839611" lvl="1" indent="-395111" algn="l">
              <a:spcBef>
                <a:spcPts val="100"/>
              </a:spcBef>
              <a:buSzPct val="75000"/>
              <a:buChar char="-"/>
              <a:defRPr sz="2800"/>
            </a:pPr>
            <a:r>
              <a:t>Topic sentence to start each paragraph</a:t>
            </a:r>
          </a:p>
          <a:p>
            <a:pPr marL="839611" lvl="1" indent="-395111" algn="l">
              <a:spcBef>
                <a:spcPts val="100"/>
              </a:spcBef>
              <a:buSzPct val="75000"/>
              <a:buChar char="-"/>
              <a:defRPr sz="2800"/>
            </a:pPr>
            <a:r>
              <a:t>3-4 supporting examples that are cited and explained</a:t>
            </a:r>
          </a:p>
          <a:p>
            <a:pPr marL="1284111" lvl="2" indent="-395111" algn="l">
              <a:spcBef>
                <a:spcPts val="100"/>
              </a:spcBef>
              <a:buSzPct val="75000"/>
              <a:buChar char="‣"/>
              <a:defRPr sz="2800"/>
            </a:pPr>
            <a:r>
              <a:t>At least two from the documents (at least 6 total)</a:t>
            </a:r>
          </a:p>
          <a:p>
            <a:pPr marL="1284111" lvl="2" indent="-395111" algn="l">
              <a:spcBef>
                <a:spcPts val="100"/>
              </a:spcBef>
              <a:buSzPct val="75000"/>
              <a:buChar char="‣"/>
              <a:defRPr sz="2800"/>
            </a:pPr>
            <a:r>
              <a:t>At least one from outside the documents</a:t>
            </a:r>
          </a:p>
          <a:p>
            <a:pPr marL="1284111" lvl="2" indent="-395111" algn="l">
              <a:spcBef>
                <a:spcPts val="100"/>
              </a:spcBef>
              <a:buSzPct val="75000"/>
              <a:buChar char="‣"/>
              <a:defRPr sz="2800"/>
            </a:pPr>
            <a:r>
              <a:t>Discuss the HIPP of the documents (at least 4 total)</a:t>
            </a:r>
          </a:p>
          <a:p>
            <a:pPr marL="839611" lvl="1" indent="-395111" algn="l">
              <a:spcBef>
                <a:spcPts val="100"/>
              </a:spcBef>
              <a:buSzPct val="75000"/>
              <a:buChar char="-"/>
              <a:defRPr sz="2800"/>
            </a:pPr>
            <a:r>
              <a:t>Sub-conclusion</a:t>
            </a:r>
          </a:p>
          <a:p>
            <a:pPr marL="395111" lvl="1" indent="-395111" algn="l">
              <a:spcBef>
                <a:spcPts val="100"/>
              </a:spcBef>
              <a:buSzPct val="75000"/>
              <a:buChar char="•"/>
              <a:defRPr sz="2800"/>
            </a:pPr>
            <a:r>
              <a:t>Conclusion</a:t>
            </a:r>
          </a:p>
          <a:p>
            <a:pPr marL="839611" lvl="1" indent="-395111" algn="l">
              <a:spcBef>
                <a:spcPts val="100"/>
              </a:spcBef>
              <a:buSzPct val="75000"/>
              <a:buChar char="-"/>
              <a:defRPr sz="2800"/>
            </a:pPr>
            <a:r>
              <a:t>Summary of sub-conclusions</a:t>
            </a:r>
          </a:p>
          <a:p>
            <a:pPr marL="839611" lvl="1" indent="-395111" algn="l">
              <a:spcBef>
                <a:spcPts val="100"/>
              </a:spcBef>
              <a:buSzPct val="75000"/>
              <a:buChar char="-"/>
              <a:defRPr sz="2800"/>
            </a:pPr>
            <a:r>
              <a:t>Overall conclusion (clincher)</a:t>
            </a:r>
          </a:p>
          <a:p>
            <a:pPr marL="839611" lvl="1" indent="-395111" algn="l">
              <a:spcBef>
                <a:spcPts val="100"/>
              </a:spcBef>
              <a:buSzPct val="75000"/>
              <a:buChar char="-"/>
              <a:defRPr sz="2800"/>
            </a:pPr>
            <a:r>
              <a:t>Synthesis (SKDT)</a:t>
            </a:r>
          </a:p>
        </p:txBody>
      </p:sp>
      <p:sp>
        <p:nvSpPr>
          <p:cNvPr id="215" name="Shape 215"/>
          <p:cNvSpPr/>
          <p:nvPr/>
        </p:nvSpPr>
        <p:spPr>
          <a:xfrm>
            <a:off x="635000" y="951511"/>
            <a:ext cx="2198043" cy="620044"/>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defRPr sz="3600" b="1">
                <a:solidFill>
                  <a:schemeClr val="accent1">
                    <a:hueOff val="47394"/>
                    <a:satOff val="-25753"/>
                    <a:lumOff val="-7544"/>
                  </a:schemeClr>
                </a:solidFill>
              </a:defRPr>
            </a:lvl1pPr>
          </a:lstStyle>
          <a:p>
            <a:r>
              <a:t>Summary</a:t>
            </a:r>
          </a:p>
        </p:txBody>
      </p:sp>
      <p:sp>
        <p:nvSpPr>
          <p:cNvPr id="216" name="Shape 216"/>
          <p:cNvSpPr/>
          <p:nvPr/>
        </p:nvSpPr>
        <p:spPr>
          <a:xfrm>
            <a:off x="635000" y="1587500"/>
            <a:ext cx="4878983" cy="558205"/>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spcBef>
                <a:spcPts val="1000"/>
              </a:spcBef>
              <a:defRPr sz="3200" b="1"/>
            </a:lvl1pPr>
          </a:lstStyle>
          <a:p>
            <a:r>
              <a:t>The outline of the essay:</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1" nodeType="clickEffect">
                                  <p:stCondLst>
                                    <p:cond delay="0"/>
                                  </p:stCondLst>
                                  <p:iterate>
                                    <p:tmAbs val="0"/>
                                  </p:iterate>
                                  <p:childTnLst>
                                    <p:set>
                                      <p:cBhvr>
                                        <p:cTn id="6" fill="hold"/>
                                        <p:tgtEl>
                                          <p:spTgt spid="216"/>
                                        </p:tgtEl>
                                        <p:attrNameLst>
                                          <p:attrName>style.visibility</p:attrName>
                                        </p:attrNameLst>
                                      </p:cBhvr>
                                      <p:to>
                                        <p:strVal val="visible"/>
                                      </p:to>
                                    </p:set>
                                    <p:anim calcmode="lin" valueType="num">
                                      <p:cBhvr>
                                        <p:cTn id="7" dur="1000" fill="hold"/>
                                        <p:tgtEl>
                                          <p:spTgt spid="216"/>
                                        </p:tgtEl>
                                        <p:attrNameLst>
                                          <p:attrName>ppt_x</p:attrName>
                                        </p:attrNameLst>
                                      </p:cBhvr>
                                      <p:tavLst>
                                        <p:tav tm="0">
                                          <p:val>
                                            <p:strVal val="0-#ppt_w/2"/>
                                          </p:val>
                                        </p:tav>
                                        <p:tav tm="100000">
                                          <p:val>
                                            <p:strVal val="#ppt_x"/>
                                          </p:val>
                                        </p:tav>
                                      </p:tavLst>
                                    </p:anim>
                                    <p:anim calcmode="lin" valueType="num">
                                      <p:cBhvr>
                                        <p:cTn id="8" dur="1000" fill="hold"/>
                                        <p:tgtEl>
                                          <p:spTgt spid="21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2" nodeType="clickEffect">
                                  <p:stCondLst>
                                    <p:cond delay="0"/>
                                  </p:stCondLst>
                                  <p:iterate>
                                    <p:tmAbs val="0"/>
                                  </p:iterate>
                                  <p:childTnLst>
                                    <p:set>
                                      <p:cBhvr>
                                        <p:cTn id="12" fill="hold"/>
                                        <p:tgtEl>
                                          <p:spTgt spid="214">
                                            <p:bg/>
                                          </p:spTgt>
                                        </p:tgtEl>
                                        <p:attrNameLst>
                                          <p:attrName>style.visibility</p:attrName>
                                        </p:attrNameLst>
                                      </p:cBhvr>
                                      <p:to>
                                        <p:strVal val="visible"/>
                                      </p:to>
                                    </p:set>
                                    <p:anim calcmode="lin" valueType="num">
                                      <p:cBhvr>
                                        <p:cTn id="13" dur="1000" fill="hold"/>
                                        <p:tgtEl>
                                          <p:spTgt spid="214">
                                            <p:bg/>
                                          </p:spTgt>
                                        </p:tgtEl>
                                        <p:attrNameLst>
                                          <p:attrName>ppt_x</p:attrName>
                                        </p:attrNameLst>
                                      </p:cBhvr>
                                      <p:tavLst>
                                        <p:tav tm="0">
                                          <p:val>
                                            <p:strVal val="0-#ppt_w/2"/>
                                          </p:val>
                                        </p:tav>
                                        <p:tav tm="100000">
                                          <p:val>
                                            <p:strVal val="#ppt_x"/>
                                          </p:val>
                                        </p:tav>
                                      </p:tavLst>
                                    </p:anim>
                                    <p:anim calcmode="lin" valueType="num">
                                      <p:cBhvr>
                                        <p:cTn id="14" dur="1000" fill="hold"/>
                                        <p:tgtEl>
                                          <p:spTgt spid="214">
                                            <p:bg/>
                                          </p:spTgt>
                                        </p:tgtEl>
                                        <p:attrNameLst>
                                          <p:attrName>ppt_y</p:attrName>
                                        </p:attrNameLst>
                                      </p:cBhvr>
                                      <p:tavLst>
                                        <p:tav tm="0">
                                          <p:val>
                                            <p:strVal val="#ppt_y"/>
                                          </p:val>
                                        </p:tav>
                                        <p:tav tm="100000">
                                          <p:val>
                                            <p:strVal val="#ppt_y"/>
                                          </p:val>
                                        </p:tav>
                                      </p:tavLst>
                                    </p:anim>
                                  </p:childTnLst>
                                </p:cTn>
                              </p:par>
                              <p:par>
                                <p:cTn id="15" presetID="2" presetClass="entr" presetSubtype="8" fill="hold" grpId="2" nodeType="withEffect">
                                  <p:stCondLst>
                                    <p:cond delay="0"/>
                                  </p:stCondLst>
                                  <p:iterate>
                                    <p:tmAbs val="0"/>
                                  </p:iterate>
                                  <p:childTnLst>
                                    <p:set>
                                      <p:cBhvr>
                                        <p:cTn id="16" fill="hold"/>
                                        <p:tgtEl>
                                          <p:spTgt spid="214">
                                            <p:txEl>
                                              <p:pRg st="0" end="0"/>
                                            </p:txEl>
                                          </p:spTgt>
                                        </p:tgtEl>
                                        <p:attrNameLst>
                                          <p:attrName>style.visibility</p:attrName>
                                        </p:attrNameLst>
                                      </p:cBhvr>
                                      <p:to>
                                        <p:strVal val="visible"/>
                                      </p:to>
                                    </p:set>
                                    <p:anim calcmode="lin" valueType="num">
                                      <p:cBhvr>
                                        <p:cTn id="17" dur="1000" fill="hold"/>
                                        <p:tgtEl>
                                          <p:spTgt spid="214">
                                            <p:txEl>
                                              <p:pRg st="0" end="0"/>
                                            </p:txEl>
                                          </p:spTgt>
                                        </p:tgtEl>
                                        <p:attrNameLst>
                                          <p:attrName>ppt_x</p:attrName>
                                        </p:attrNameLst>
                                      </p:cBhvr>
                                      <p:tavLst>
                                        <p:tav tm="0">
                                          <p:val>
                                            <p:strVal val="0-#ppt_w/2"/>
                                          </p:val>
                                        </p:tav>
                                        <p:tav tm="100000">
                                          <p:val>
                                            <p:strVal val="#ppt_x"/>
                                          </p:val>
                                        </p:tav>
                                      </p:tavLst>
                                    </p:anim>
                                    <p:anim calcmode="lin" valueType="num">
                                      <p:cBhvr>
                                        <p:cTn id="18" dur="1000" fill="hold"/>
                                        <p:tgtEl>
                                          <p:spTgt spid="2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2" nodeType="clickEffect">
                                  <p:stCondLst>
                                    <p:cond delay="0"/>
                                  </p:stCondLst>
                                  <p:iterate>
                                    <p:tmAbs val="0"/>
                                  </p:iterate>
                                  <p:childTnLst>
                                    <p:set>
                                      <p:cBhvr>
                                        <p:cTn id="22" fill="hold"/>
                                        <p:tgtEl>
                                          <p:spTgt spid="214">
                                            <p:txEl>
                                              <p:pRg st="1" end="1"/>
                                            </p:txEl>
                                          </p:spTgt>
                                        </p:tgtEl>
                                        <p:attrNameLst>
                                          <p:attrName>style.visibility</p:attrName>
                                        </p:attrNameLst>
                                      </p:cBhvr>
                                      <p:to>
                                        <p:strVal val="visible"/>
                                      </p:to>
                                    </p:set>
                                    <p:anim calcmode="lin" valueType="num">
                                      <p:cBhvr>
                                        <p:cTn id="23" dur="1000" fill="hold"/>
                                        <p:tgtEl>
                                          <p:spTgt spid="214">
                                            <p:txEl>
                                              <p:pRg st="1" end="1"/>
                                            </p:txEl>
                                          </p:spTgt>
                                        </p:tgtEl>
                                        <p:attrNameLst>
                                          <p:attrName>ppt_x</p:attrName>
                                        </p:attrNameLst>
                                      </p:cBhvr>
                                      <p:tavLst>
                                        <p:tav tm="0">
                                          <p:val>
                                            <p:strVal val="0-#ppt_w/2"/>
                                          </p:val>
                                        </p:tav>
                                        <p:tav tm="100000">
                                          <p:val>
                                            <p:strVal val="#ppt_x"/>
                                          </p:val>
                                        </p:tav>
                                      </p:tavLst>
                                    </p:anim>
                                    <p:anim calcmode="lin" valueType="num">
                                      <p:cBhvr>
                                        <p:cTn id="24" dur="1000" fill="hold"/>
                                        <p:tgtEl>
                                          <p:spTgt spid="2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2" nodeType="clickEffect">
                                  <p:stCondLst>
                                    <p:cond delay="0"/>
                                  </p:stCondLst>
                                  <p:iterate>
                                    <p:tmAbs val="0"/>
                                  </p:iterate>
                                  <p:childTnLst>
                                    <p:set>
                                      <p:cBhvr>
                                        <p:cTn id="28" fill="hold"/>
                                        <p:tgtEl>
                                          <p:spTgt spid="214">
                                            <p:txEl>
                                              <p:pRg st="2" end="2"/>
                                            </p:txEl>
                                          </p:spTgt>
                                        </p:tgtEl>
                                        <p:attrNameLst>
                                          <p:attrName>style.visibility</p:attrName>
                                        </p:attrNameLst>
                                      </p:cBhvr>
                                      <p:to>
                                        <p:strVal val="visible"/>
                                      </p:to>
                                    </p:set>
                                    <p:anim calcmode="lin" valueType="num">
                                      <p:cBhvr>
                                        <p:cTn id="29" dur="1000" fill="hold"/>
                                        <p:tgtEl>
                                          <p:spTgt spid="214">
                                            <p:txEl>
                                              <p:pRg st="2" end="2"/>
                                            </p:txEl>
                                          </p:spTgt>
                                        </p:tgtEl>
                                        <p:attrNameLst>
                                          <p:attrName>ppt_x</p:attrName>
                                        </p:attrNameLst>
                                      </p:cBhvr>
                                      <p:tavLst>
                                        <p:tav tm="0">
                                          <p:val>
                                            <p:strVal val="0-#ppt_w/2"/>
                                          </p:val>
                                        </p:tav>
                                        <p:tav tm="100000">
                                          <p:val>
                                            <p:strVal val="#ppt_x"/>
                                          </p:val>
                                        </p:tav>
                                      </p:tavLst>
                                    </p:anim>
                                    <p:anim calcmode="lin" valueType="num">
                                      <p:cBhvr>
                                        <p:cTn id="30" dur="1000" fill="hold"/>
                                        <p:tgtEl>
                                          <p:spTgt spid="21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2" nodeType="clickEffect">
                                  <p:stCondLst>
                                    <p:cond delay="0"/>
                                  </p:stCondLst>
                                  <p:iterate>
                                    <p:tmAbs val="0"/>
                                  </p:iterate>
                                  <p:childTnLst>
                                    <p:set>
                                      <p:cBhvr>
                                        <p:cTn id="34" fill="hold"/>
                                        <p:tgtEl>
                                          <p:spTgt spid="214">
                                            <p:txEl>
                                              <p:pRg st="3" end="3"/>
                                            </p:txEl>
                                          </p:spTgt>
                                        </p:tgtEl>
                                        <p:attrNameLst>
                                          <p:attrName>style.visibility</p:attrName>
                                        </p:attrNameLst>
                                      </p:cBhvr>
                                      <p:to>
                                        <p:strVal val="visible"/>
                                      </p:to>
                                    </p:set>
                                    <p:anim calcmode="lin" valueType="num">
                                      <p:cBhvr>
                                        <p:cTn id="35" dur="1000" fill="hold"/>
                                        <p:tgtEl>
                                          <p:spTgt spid="214">
                                            <p:txEl>
                                              <p:pRg st="3" end="3"/>
                                            </p:txEl>
                                          </p:spTgt>
                                        </p:tgtEl>
                                        <p:attrNameLst>
                                          <p:attrName>ppt_x</p:attrName>
                                        </p:attrNameLst>
                                      </p:cBhvr>
                                      <p:tavLst>
                                        <p:tav tm="0">
                                          <p:val>
                                            <p:strVal val="0-#ppt_w/2"/>
                                          </p:val>
                                        </p:tav>
                                        <p:tav tm="100000">
                                          <p:val>
                                            <p:strVal val="#ppt_x"/>
                                          </p:val>
                                        </p:tav>
                                      </p:tavLst>
                                    </p:anim>
                                    <p:anim calcmode="lin" valueType="num">
                                      <p:cBhvr>
                                        <p:cTn id="36" dur="1000" fill="hold"/>
                                        <p:tgtEl>
                                          <p:spTgt spid="21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2" nodeType="clickEffect">
                                  <p:stCondLst>
                                    <p:cond delay="0"/>
                                  </p:stCondLst>
                                  <p:iterate>
                                    <p:tmAbs val="0"/>
                                  </p:iterate>
                                  <p:childTnLst>
                                    <p:set>
                                      <p:cBhvr>
                                        <p:cTn id="40" fill="hold"/>
                                        <p:tgtEl>
                                          <p:spTgt spid="214">
                                            <p:txEl>
                                              <p:pRg st="4" end="4"/>
                                            </p:txEl>
                                          </p:spTgt>
                                        </p:tgtEl>
                                        <p:attrNameLst>
                                          <p:attrName>style.visibility</p:attrName>
                                        </p:attrNameLst>
                                      </p:cBhvr>
                                      <p:to>
                                        <p:strVal val="visible"/>
                                      </p:to>
                                    </p:set>
                                    <p:anim calcmode="lin" valueType="num">
                                      <p:cBhvr>
                                        <p:cTn id="41" dur="1000" fill="hold"/>
                                        <p:tgtEl>
                                          <p:spTgt spid="214">
                                            <p:txEl>
                                              <p:pRg st="4" end="4"/>
                                            </p:txEl>
                                          </p:spTgt>
                                        </p:tgtEl>
                                        <p:attrNameLst>
                                          <p:attrName>ppt_x</p:attrName>
                                        </p:attrNameLst>
                                      </p:cBhvr>
                                      <p:tavLst>
                                        <p:tav tm="0">
                                          <p:val>
                                            <p:strVal val="0-#ppt_w/2"/>
                                          </p:val>
                                        </p:tav>
                                        <p:tav tm="100000">
                                          <p:val>
                                            <p:strVal val="#ppt_x"/>
                                          </p:val>
                                        </p:tav>
                                      </p:tavLst>
                                    </p:anim>
                                    <p:anim calcmode="lin" valueType="num">
                                      <p:cBhvr>
                                        <p:cTn id="42" dur="1000" fill="hold"/>
                                        <p:tgtEl>
                                          <p:spTgt spid="21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2" nodeType="clickEffect">
                                  <p:stCondLst>
                                    <p:cond delay="0"/>
                                  </p:stCondLst>
                                  <p:iterate>
                                    <p:tmAbs val="0"/>
                                  </p:iterate>
                                  <p:childTnLst>
                                    <p:set>
                                      <p:cBhvr>
                                        <p:cTn id="46" fill="hold"/>
                                        <p:tgtEl>
                                          <p:spTgt spid="214">
                                            <p:txEl>
                                              <p:pRg st="5" end="5"/>
                                            </p:txEl>
                                          </p:spTgt>
                                        </p:tgtEl>
                                        <p:attrNameLst>
                                          <p:attrName>style.visibility</p:attrName>
                                        </p:attrNameLst>
                                      </p:cBhvr>
                                      <p:to>
                                        <p:strVal val="visible"/>
                                      </p:to>
                                    </p:set>
                                    <p:anim calcmode="lin" valueType="num">
                                      <p:cBhvr>
                                        <p:cTn id="47" dur="1000" fill="hold"/>
                                        <p:tgtEl>
                                          <p:spTgt spid="214">
                                            <p:txEl>
                                              <p:pRg st="5" end="5"/>
                                            </p:txEl>
                                          </p:spTgt>
                                        </p:tgtEl>
                                        <p:attrNameLst>
                                          <p:attrName>ppt_x</p:attrName>
                                        </p:attrNameLst>
                                      </p:cBhvr>
                                      <p:tavLst>
                                        <p:tav tm="0">
                                          <p:val>
                                            <p:strVal val="0-#ppt_w/2"/>
                                          </p:val>
                                        </p:tav>
                                        <p:tav tm="100000">
                                          <p:val>
                                            <p:strVal val="#ppt_x"/>
                                          </p:val>
                                        </p:tav>
                                      </p:tavLst>
                                    </p:anim>
                                    <p:anim calcmode="lin" valueType="num">
                                      <p:cBhvr>
                                        <p:cTn id="48" dur="1000" fill="hold"/>
                                        <p:tgtEl>
                                          <p:spTgt spid="21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2" nodeType="clickEffect">
                                  <p:stCondLst>
                                    <p:cond delay="0"/>
                                  </p:stCondLst>
                                  <p:iterate>
                                    <p:tmAbs val="0"/>
                                  </p:iterate>
                                  <p:childTnLst>
                                    <p:set>
                                      <p:cBhvr>
                                        <p:cTn id="52" fill="hold"/>
                                        <p:tgtEl>
                                          <p:spTgt spid="214">
                                            <p:txEl>
                                              <p:pRg st="6" end="6"/>
                                            </p:txEl>
                                          </p:spTgt>
                                        </p:tgtEl>
                                        <p:attrNameLst>
                                          <p:attrName>style.visibility</p:attrName>
                                        </p:attrNameLst>
                                      </p:cBhvr>
                                      <p:to>
                                        <p:strVal val="visible"/>
                                      </p:to>
                                    </p:set>
                                    <p:anim calcmode="lin" valueType="num">
                                      <p:cBhvr>
                                        <p:cTn id="53" dur="1000" fill="hold"/>
                                        <p:tgtEl>
                                          <p:spTgt spid="214">
                                            <p:txEl>
                                              <p:pRg st="6" end="6"/>
                                            </p:txEl>
                                          </p:spTgt>
                                        </p:tgtEl>
                                        <p:attrNameLst>
                                          <p:attrName>ppt_x</p:attrName>
                                        </p:attrNameLst>
                                      </p:cBhvr>
                                      <p:tavLst>
                                        <p:tav tm="0">
                                          <p:val>
                                            <p:strVal val="0-#ppt_w/2"/>
                                          </p:val>
                                        </p:tav>
                                        <p:tav tm="100000">
                                          <p:val>
                                            <p:strVal val="#ppt_x"/>
                                          </p:val>
                                        </p:tav>
                                      </p:tavLst>
                                    </p:anim>
                                    <p:anim calcmode="lin" valueType="num">
                                      <p:cBhvr>
                                        <p:cTn id="54" dur="1000" fill="hold"/>
                                        <p:tgtEl>
                                          <p:spTgt spid="21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2" nodeType="clickEffect">
                                  <p:stCondLst>
                                    <p:cond delay="0"/>
                                  </p:stCondLst>
                                  <p:iterate>
                                    <p:tmAbs val="0"/>
                                  </p:iterate>
                                  <p:childTnLst>
                                    <p:set>
                                      <p:cBhvr>
                                        <p:cTn id="58" fill="hold"/>
                                        <p:tgtEl>
                                          <p:spTgt spid="214">
                                            <p:txEl>
                                              <p:pRg st="7" end="7"/>
                                            </p:txEl>
                                          </p:spTgt>
                                        </p:tgtEl>
                                        <p:attrNameLst>
                                          <p:attrName>style.visibility</p:attrName>
                                        </p:attrNameLst>
                                      </p:cBhvr>
                                      <p:to>
                                        <p:strVal val="visible"/>
                                      </p:to>
                                    </p:set>
                                    <p:anim calcmode="lin" valueType="num">
                                      <p:cBhvr>
                                        <p:cTn id="59" dur="1000" fill="hold"/>
                                        <p:tgtEl>
                                          <p:spTgt spid="214">
                                            <p:txEl>
                                              <p:pRg st="7" end="7"/>
                                            </p:txEl>
                                          </p:spTgt>
                                        </p:tgtEl>
                                        <p:attrNameLst>
                                          <p:attrName>ppt_x</p:attrName>
                                        </p:attrNameLst>
                                      </p:cBhvr>
                                      <p:tavLst>
                                        <p:tav tm="0">
                                          <p:val>
                                            <p:strVal val="0-#ppt_w/2"/>
                                          </p:val>
                                        </p:tav>
                                        <p:tav tm="100000">
                                          <p:val>
                                            <p:strVal val="#ppt_x"/>
                                          </p:val>
                                        </p:tav>
                                      </p:tavLst>
                                    </p:anim>
                                    <p:anim calcmode="lin" valueType="num">
                                      <p:cBhvr>
                                        <p:cTn id="60" dur="1000" fill="hold"/>
                                        <p:tgtEl>
                                          <p:spTgt spid="21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2" nodeType="clickEffect">
                                  <p:stCondLst>
                                    <p:cond delay="0"/>
                                  </p:stCondLst>
                                  <p:iterate>
                                    <p:tmAbs val="0"/>
                                  </p:iterate>
                                  <p:childTnLst>
                                    <p:set>
                                      <p:cBhvr>
                                        <p:cTn id="64" fill="hold"/>
                                        <p:tgtEl>
                                          <p:spTgt spid="214">
                                            <p:txEl>
                                              <p:pRg st="8" end="8"/>
                                            </p:txEl>
                                          </p:spTgt>
                                        </p:tgtEl>
                                        <p:attrNameLst>
                                          <p:attrName>style.visibility</p:attrName>
                                        </p:attrNameLst>
                                      </p:cBhvr>
                                      <p:to>
                                        <p:strVal val="visible"/>
                                      </p:to>
                                    </p:set>
                                    <p:anim calcmode="lin" valueType="num">
                                      <p:cBhvr>
                                        <p:cTn id="65" dur="1000" fill="hold"/>
                                        <p:tgtEl>
                                          <p:spTgt spid="214">
                                            <p:txEl>
                                              <p:pRg st="8" end="8"/>
                                            </p:txEl>
                                          </p:spTgt>
                                        </p:tgtEl>
                                        <p:attrNameLst>
                                          <p:attrName>ppt_x</p:attrName>
                                        </p:attrNameLst>
                                      </p:cBhvr>
                                      <p:tavLst>
                                        <p:tav tm="0">
                                          <p:val>
                                            <p:strVal val="0-#ppt_w/2"/>
                                          </p:val>
                                        </p:tav>
                                        <p:tav tm="100000">
                                          <p:val>
                                            <p:strVal val="#ppt_x"/>
                                          </p:val>
                                        </p:tav>
                                      </p:tavLst>
                                    </p:anim>
                                    <p:anim calcmode="lin" valueType="num">
                                      <p:cBhvr>
                                        <p:cTn id="66" dur="1000" fill="hold"/>
                                        <p:tgtEl>
                                          <p:spTgt spid="214">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8" fill="hold" grpId="2" nodeType="clickEffect">
                                  <p:stCondLst>
                                    <p:cond delay="0"/>
                                  </p:stCondLst>
                                  <p:iterate>
                                    <p:tmAbs val="0"/>
                                  </p:iterate>
                                  <p:childTnLst>
                                    <p:set>
                                      <p:cBhvr>
                                        <p:cTn id="70" fill="hold"/>
                                        <p:tgtEl>
                                          <p:spTgt spid="214">
                                            <p:txEl>
                                              <p:pRg st="9" end="9"/>
                                            </p:txEl>
                                          </p:spTgt>
                                        </p:tgtEl>
                                        <p:attrNameLst>
                                          <p:attrName>style.visibility</p:attrName>
                                        </p:attrNameLst>
                                      </p:cBhvr>
                                      <p:to>
                                        <p:strVal val="visible"/>
                                      </p:to>
                                    </p:set>
                                    <p:anim calcmode="lin" valueType="num">
                                      <p:cBhvr>
                                        <p:cTn id="71" dur="1000" fill="hold"/>
                                        <p:tgtEl>
                                          <p:spTgt spid="214">
                                            <p:txEl>
                                              <p:pRg st="9" end="9"/>
                                            </p:txEl>
                                          </p:spTgt>
                                        </p:tgtEl>
                                        <p:attrNameLst>
                                          <p:attrName>ppt_x</p:attrName>
                                        </p:attrNameLst>
                                      </p:cBhvr>
                                      <p:tavLst>
                                        <p:tav tm="0">
                                          <p:val>
                                            <p:strVal val="0-#ppt_w/2"/>
                                          </p:val>
                                        </p:tav>
                                        <p:tav tm="100000">
                                          <p:val>
                                            <p:strVal val="#ppt_x"/>
                                          </p:val>
                                        </p:tav>
                                      </p:tavLst>
                                    </p:anim>
                                    <p:anim calcmode="lin" valueType="num">
                                      <p:cBhvr>
                                        <p:cTn id="72" dur="1000" fill="hold"/>
                                        <p:tgtEl>
                                          <p:spTgt spid="214">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8" fill="hold" grpId="2" nodeType="clickEffect">
                                  <p:stCondLst>
                                    <p:cond delay="0"/>
                                  </p:stCondLst>
                                  <p:iterate>
                                    <p:tmAbs val="0"/>
                                  </p:iterate>
                                  <p:childTnLst>
                                    <p:set>
                                      <p:cBhvr>
                                        <p:cTn id="76" fill="hold"/>
                                        <p:tgtEl>
                                          <p:spTgt spid="214">
                                            <p:txEl>
                                              <p:pRg st="10" end="10"/>
                                            </p:txEl>
                                          </p:spTgt>
                                        </p:tgtEl>
                                        <p:attrNameLst>
                                          <p:attrName>style.visibility</p:attrName>
                                        </p:attrNameLst>
                                      </p:cBhvr>
                                      <p:to>
                                        <p:strVal val="visible"/>
                                      </p:to>
                                    </p:set>
                                    <p:anim calcmode="lin" valueType="num">
                                      <p:cBhvr>
                                        <p:cTn id="77" dur="1000" fill="hold"/>
                                        <p:tgtEl>
                                          <p:spTgt spid="214">
                                            <p:txEl>
                                              <p:pRg st="10" end="10"/>
                                            </p:txEl>
                                          </p:spTgt>
                                        </p:tgtEl>
                                        <p:attrNameLst>
                                          <p:attrName>ppt_x</p:attrName>
                                        </p:attrNameLst>
                                      </p:cBhvr>
                                      <p:tavLst>
                                        <p:tav tm="0">
                                          <p:val>
                                            <p:strVal val="0-#ppt_w/2"/>
                                          </p:val>
                                        </p:tav>
                                        <p:tav tm="100000">
                                          <p:val>
                                            <p:strVal val="#ppt_x"/>
                                          </p:val>
                                        </p:tav>
                                      </p:tavLst>
                                    </p:anim>
                                    <p:anim calcmode="lin" valueType="num">
                                      <p:cBhvr>
                                        <p:cTn id="78" dur="1000" fill="hold"/>
                                        <p:tgtEl>
                                          <p:spTgt spid="214">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8" fill="hold" grpId="2" nodeType="clickEffect">
                                  <p:stCondLst>
                                    <p:cond delay="0"/>
                                  </p:stCondLst>
                                  <p:iterate>
                                    <p:tmAbs val="0"/>
                                  </p:iterate>
                                  <p:childTnLst>
                                    <p:set>
                                      <p:cBhvr>
                                        <p:cTn id="82" fill="hold"/>
                                        <p:tgtEl>
                                          <p:spTgt spid="214">
                                            <p:txEl>
                                              <p:pRg st="11" end="11"/>
                                            </p:txEl>
                                          </p:spTgt>
                                        </p:tgtEl>
                                        <p:attrNameLst>
                                          <p:attrName>style.visibility</p:attrName>
                                        </p:attrNameLst>
                                      </p:cBhvr>
                                      <p:to>
                                        <p:strVal val="visible"/>
                                      </p:to>
                                    </p:set>
                                    <p:anim calcmode="lin" valueType="num">
                                      <p:cBhvr>
                                        <p:cTn id="83" dur="1000" fill="hold"/>
                                        <p:tgtEl>
                                          <p:spTgt spid="214">
                                            <p:txEl>
                                              <p:pRg st="11" end="11"/>
                                            </p:txEl>
                                          </p:spTgt>
                                        </p:tgtEl>
                                        <p:attrNameLst>
                                          <p:attrName>ppt_x</p:attrName>
                                        </p:attrNameLst>
                                      </p:cBhvr>
                                      <p:tavLst>
                                        <p:tav tm="0">
                                          <p:val>
                                            <p:strVal val="0-#ppt_w/2"/>
                                          </p:val>
                                        </p:tav>
                                        <p:tav tm="100000">
                                          <p:val>
                                            <p:strVal val="#ppt_x"/>
                                          </p:val>
                                        </p:tav>
                                      </p:tavLst>
                                    </p:anim>
                                    <p:anim calcmode="lin" valueType="num">
                                      <p:cBhvr>
                                        <p:cTn id="84" dur="1000" fill="hold"/>
                                        <p:tgtEl>
                                          <p:spTgt spid="214">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8" fill="hold" grpId="2" nodeType="clickEffect">
                                  <p:stCondLst>
                                    <p:cond delay="0"/>
                                  </p:stCondLst>
                                  <p:iterate>
                                    <p:tmAbs val="0"/>
                                  </p:iterate>
                                  <p:childTnLst>
                                    <p:set>
                                      <p:cBhvr>
                                        <p:cTn id="88" fill="hold"/>
                                        <p:tgtEl>
                                          <p:spTgt spid="214">
                                            <p:txEl>
                                              <p:pRg st="12" end="12"/>
                                            </p:txEl>
                                          </p:spTgt>
                                        </p:tgtEl>
                                        <p:attrNameLst>
                                          <p:attrName>style.visibility</p:attrName>
                                        </p:attrNameLst>
                                      </p:cBhvr>
                                      <p:to>
                                        <p:strVal val="visible"/>
                                      </p:to>
                                    </p:set>
                                    <p:anim calcmode="lin" valueType="num">
                                      <p:cBhvr>
                                        <p:cTn id="89" dur="1000" fill="hold"/>
                                        <p:tgtEl>
                                          <p:spTgt spid="214">
                                            <p:txEl>
                                              <p:pRg st="12" end="12"/>
                                            </p:txEl>
                                          </p:spTgt>
                                        </p:tgtEl>
                                        <p:attrNameLst>
                                          <p:attrName>ppt_x</p:attrName>
                                        </p:attrNameLst>
                                      </p:cBhvr>
                                      <p:tavLst>
                                        <p:tav tm="0">
                                          <p:val>
                                            <p:strVal val="0-#ppt_w/2"/>
                                          </p:val>
                                        </p:tav>
                                        <p:tav tm="100000">
                                          <p:val>
                                            <p:strVal val="#ppt_x"/>
                                          </p:val>
                                        </p:tav>
                                      </p:tavLst>
                                    </p:anim>
                                    <p:anim calcmode="lin" valueType="num">
                                      <p:cBhvr>
                                        <p:cTn id="90" dur="1000" fill="hold"/>
                                        <p:tgtEl>
                                          <p:spTgt spid="214">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8" fill="hold" grpId="2" nodeType="clickEffect">
                                  <p:stCondLst>
                                    <p:cond delay="0"/>
                                  </p:stCondLst>
                                  <p:iterate>
                                    <p:tmAbs val="0"/>
                                  </p:iterate>
                                  <p:childTnLst>
                                    <p:set>
                                      <p:cBhvr>
                                        <p:cTn id="94" fill="hold"/>
                                        <p:tgtEl>
                                          <p:spTgt spid="214">
                                            <p:txEl>
                                              <p:pRg st="13" end="13"/>
                                            </p:txEl>
                                          </p:spTgt>
                                        </p:tgtEl>
                                        <p:attrNameLst>
                                          <p:attrName>style.visibility</p:attrName>
                                        </p:attrNameLst>
                                      </p:cBhvr>
                                      <p:to>
                                        <p:strVal val="visible"/>
                                      </p:to>
                                    </p:set>
                                    <p:anim calcmode="lin" valueType="num">
                                      <p:cBhvr>
                                        <p:cTn id="95" dur="1000" fill="hold"/>
                                        <p:tgtEl>
                                          <p:spTgt spid="214">
                                            <p:txEl>
                                              <p:pRg st="13" end="13"/>
                                            </p:txEl>
                                          </p:spTgt>
                                        </p:tgtEl>
                                        <p:attrNameLst>
                                          <p:attrName>ppt_x</p:attrName>
                                        </p:attrNameLst>
                                      </p:cBhvr>
                                      <p:tavLst>
                                        <p:tav tm="0">
                                          <p:val>
                                            <p:strVal val="0-#ppt_w/2"/>
                                          </p:val>
                                        </p:tav>
                                        <p:tav tm="100000">
                                          <p:val>
                                            <p:strVal val="#ppt_x"/>
                                          </p:val>
                                        </p:tav>
                                      </p:tavLst>
                                    </p:anim>
                                    <p:anim calcmode="lin" valueType="num">
                                      <p:cBhvr>
                                        <p:cTn id="96" dur="1000" fill="hold"/>
                                        <p:tgtEl>
                                          <p:spTgt spid="214">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8" fill="hold" grpId="2" nodeType="clickEffect">
                                  <p:stCondLst>
                                    <p:cond delay="0"/>
                                  </p:stCondLst>
                                  <p:iterate>
                                    <p:tmAbs val="0"/>
                                  </p:iterate>
                                  <p:childTnLst>
                                    <p:set>
                                      <p:cBhvr>
                                        <p:cTn id="100" fill="hold"/>
                                        <p:tgtEl>
                                          <p:spTgt spid="214">
                                            <p:txEl>
                                              <p:pRg st="14" end="14"/>
                                            </p:txEl>
                                          </p:spTgt>
                                        </p:tgtEl>
                                        <p:attrNameLst>
                                          <p:attrName>style.visibility</p:attrName>
                                        </p:attrNameLst>
                                      </p:cBhvr>
                                      <p:to>
                                        <p:strVal val="visible"/>
                                      </p:to>
                                    </p:set>
                                    <p:anim calcmode="lin" valueType="num">
                                      <p:cBhvr>
                                        <p:cTn id="101" dur="1000" fill="hold"/>
                                        <p:tgtEl>
                                          <p:spTgt spid="214">
                                            <p:txEl>
                                              <p:pRg st="14" end="14"/>
                                            </p:txEl>
                                          </p:spTgt>
                                        </p:tgtEl>
                                        <p:attrNameLst>
                                          <p:attrName>ppt_x</p:attrName>
                                        </p:attrNameLst>
                                      </p:cBhvr>
                                      <p:tavLst>
                                        <p:tav tm="0">
                                          <p:val>
                                            <p:strVal val="0-#ppt_w/2"/>
                                          </p:val>
                                        </p:tav>
                                        <p:tav tm="100000">
                                          <p:val>
                                            <p:strVal val="#ppt_x"/>
                                          </p:val>
                                        </p:tav>
                                      </p:tavLst>
                                    </p:anim>
                                    <p:anim calcmode="lin" valueType="num">
                                      <p:cBhvr>
                                        <p:cTn id="102" dur="1000" fill="hold"/>
                                        <p:tgtEl>
                                          <p:spTgt spid="214">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 grpId="2" build="p" bldLvl="5" animBg="1" advAuto="0"/>
      <p:bldP spid="216" grpId="1"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p:nvPr/>
        </p:nvSpPr>
        <p:spPr>
          <a:xfrm>
            <a:off x="638107" y="888011"/>
            <a:ext cx="5500465" cy="620044"/>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defRPr sz="3600" b="1">
                <a:solidFill>
                  <a:schemeClr val="accent1">
                    <a:hueOff val="47394"/>
                    <a:satOff val="-25753"/>
                    <a:lumOff val="-7544"/>
                  </a:schemeClr>
                </a:solidFill>
              </a:defRPr>
            </a:lvl1pPr>
          </a:lstStyle>
          <a:p>
            <a:r>
              <a:t>Scoring Scale and Guide</a:t>
            </a:r>
          </a:p>
        </p:txBody>
      </p:sp>
      <p:graphicFrame>
        <p:nvGraphicFramePr>
          <p:cNvPr id="129" name="Table 129"/>
          <p:cNvGraphicFramePr/>
          <p:nvPr/>
        </p:nvGraphicFramePr>
        <p:xfrm>
          <a:off x="526892" y="2192371"/>
          <a:ext cx="11969751" cy="5110886"/>
        </p:xfrm>
        <a:graphic>
          <a:graphicData uri="http://schemas.openxmlformats.org/drawingml/2006/table">
            <a:tbl>
              <a:tblPr firstRow="1" bandRow="1">
                <a:tableStyleId>{4C3C2611-4C71-4FC5-86AE-919BDF0F9419}</a:tableStyleId>
              </a:tblPr>
              <a:tblGrid>
                <a:gridCol w="1671556"/>
                <a:gridCol w="9195418"/>
                <a:gridCol w="1109439"/>
              </a:tblGrid>
              <a:tr h="1053351">
                <a:tc>
                  <a:txBody>
                    <a:bodyPr/>
                    <a:lstStyle/>
                    <a:p>
                      <a:pPr defTabSz="914400">
                        <a:defRPr b="0">
                          <a:solidFill>
                            <a:srgbClr val="000000"/>
                          </a:solidFill>
                        </a:defRPr>
                      </a:pPr>
                      <a:r>
                        <a:rPr sz="2500" b="1">
                          <a:solidFill>
                            <a:srgbClr val="FFFFFF"/>
                          </a:solidFill>
                          <a:sym typeface="Helvetica"/>
                        </a:rPr>
                        <a:t>Thesis</a:t>
                      </a:r>
                    </a:p>
                  </a:txBody>
                  <a:tcPr marL="50800" marR="50800" marT="50800" marB="50800" anchor="ctr" horzOverflow="overflow">
                    <a:lnL w="12700">
                      <a:solidFill>
                        <a:schemeClr val="accent1">
                          <a:satOff val="-3355"/>
                          <a:lumOff val="26614"/>
                        </a:schemeClr>
                      </a:solidFill>
                      <a:miter lim="400000"/>
                    </a:lnL>
                    <a:lnR w="12700">
                      <a:solidFill>
                        <a:schemeClr val="accent1">
                          <a:satOff val="-3355"/>
                          <a:lumOff val="26614"/>
                        </a:schemeClr>
                      </a:solidFill>
                      <a:miter lim="400000"/>
                    </a:lnR>
                    <a:lnT w="12700">
                      <a:solidFill>
                        <a:schemeClr val="accent1">
                          <a:satOff val="-3355"/>
                          <a:lumOff val="26614"/>
                        </a:schemeClr>
                      </a:solidFill>
                      <a:miter lim="400000"/>
                    </a:lnT>
                    <a:lnB w="12700">
                      <a:solidFill>
                        <a:schemeClr val="accent1">
                          <a:satOff val="-3355"/>
                          <a:lumOff val="26614"/>
                        </a:schemeClr>
                      </a:solidFill>
                      <a:miter lim="400000"/>
                    </a:lnB>
                    <a:solidFill>
                      <a:srgbClr val="4CA16E"/>
                    </a:solidFill>
                  </a:tcPr>
                </a:tc>
                <a:tc>
                  <a:txBody>
                    <a:bodyPr/>
                    <a:lstStyle/>
                    <a:p>
                      <a:pPr defTabSz="914400">
                        <a:defRPr b="0">
                          <a:solidFill>
                            <a:srgbClr val="000000"/>
                          </a:solidFill>
                        </a:defRPr>
                      </a:pPr>
                      <a:r>
                        <a:rPr sz="2500" b="1">
                          <a:solidFill>
                            <a:srgbClr val="FFFFFF"/>
                          </a:solidFill>
                          <a:sym typeface="Helvetica"/>
                        </a:rPr>
                        <a:t>Makes a historically defensible claim and responds to all parts of the question</a:t>
                      </a:r>
                    </a:p>
                  </a:txBody>
                  <a:tcPr marL="50800" marR="50800" marT="50800" marB="50800" anchor="ctr" horzOverflow="overflow">
                    <a:lnL w="12700">
                      <a:solidFill>
                        <a:schemeClr val="accent1">
                          <a:satOff val="-3355"/>
                          <a:lumOff val="26614"/>
                        </a:schemeClr>
                      </a:solidFill>
                      <a:miter lim="400000"/>
                    </a:lnL>
                    <a:lnR w="12700">
                      <a:solidFill>
                        <a:schemeClr val="accent1">
                          <a:satOff val="-3355"/>
                          <a:lumOff val="26614"/>
                        </a:schemeClr>
                      </a:solidFill>
                      <a:miter lim="400000"/>
                    </a:lnR>
                    <a:lnT w="12700">
                      <a:solidFill>
                        <a:schemeClr val="accent1">
                          <a:satOff val="-3355"/>
                          <a:lumOff val="26614"/>
                        </a:schemeClr>
                      </a:solidFill>
                      <a:miter lim="400000"/>
                    </a:lnT>
                    <a:lnB w="12700">
                      <a:solidFill>
                        <a:schemeClr val="accent1">
                          <a:satOff val="-3355"/>
                          <a:lumOff val="26614"/>
                        </a:schemeClr>
                      </a:solidFill>
                      <a:miter lim="400000"/>
                    </a:lnB>
                    <a:solidFill>
                      <a:srgbClr val="4CA16E"/>
                    </a:solidFill>
                  </a:tcPr>
                </a:tc>
                <a:tc>
                  <a:txBody>
                    <a:bodyPr/>
                    <a:lstStyle/>
                    <a:p>
                      <a:pPr defTabSz="914400">
                        <a:defRPr b="0">
                          <a:solidFill>
                            <a:srgbClr val="000000"/>
                          </a:solidFill>
                        </a:defRPr>
                      </a:pPr>
                      <a:r>
                        <a:rPr sz="2500" b="1">
                          <a:solidFill>
                            <a:srgbClr val="FFFFFF"/>
                          </a:solidFill>
                          <a:sym typeface="Helvetica"/>
                        </a:rPr>
                        <a:t>0-1 point</a:t>
                      </a:r>
                    </a:p>
                  </a:txBody>
                  <a:tcPr marL="50800" marR="50800" marT="50800" marB="50800" anchor="ctr" horzOverflow="overflow">
                    <a:lnL w="12700">
                      <a:solidFill>
                        <a:schemeClr val="accent1">
                          <a:satOff val="-3355"/>
                          <a:lumOff val="26614"/>
                        </a:schemeClr>
                      </a:solidFill>
                      <a:miter lim="400000"/>
                    </a:lnL>
                    <a:lnR w="12700">
                      <a:solidFill>
                        <a:schemeClr val="accent1">
                          <a:satOff val="-3355"/>
                          <a:lumOff val="26614"/>
                        </a:schemeClr>
                      </a:solidFill>
                      <a:miter lim="400000"/>
                    </a:lnR>
                    <a:lnT w="12700">
                      <a:solidFill>
                        <a:schemeClr val="accent1">
                          <a:satOff val="-3355"/>
                          <a:lumOff val="26614"/>
                        </a:schemeClr>
                      </a:solidFill>
                      <a:miter lim="400000"/>
                    </a:lnT>
                    <a:lnB w="12700">
                      <a:solidFill>
                        <a:schemeClr val="accent1">
                          <a:satOff val="-3355"/>
                          <a:lumOff val="26614"/>
                        </a:schemeClr>
                      </a:solidFill>
                      <a:miter lim="400000"/>
                    </a:lnB>
                    <a:solidFill>
                      <a:srgbClr val="4CA16E"/>
                    </a:solidFill>
                  </a:tcPr>
                </a:tc>
              </a:tr>
              <a:tr h="1053351">
                <a:tc>
                  <a:txBody>
                    <a:bodyPr/>
                    <a:lstStyle/>
                    <a:p>
                      <a:pPr defTabSz="914400"/>
                      <a:r>
                        <a:rPr sz="2500" b="1">
                          <a:solidFill>
                            <a:srgbClr val="FFFFFF"/>
                          </a:solidFill>
                          <a:latin typeface="Helvetica"/>
                          <a:ea typeface="Helvetica"/>
                          <a:cs typeface="Helvetica"/>
                          <a:sym typeface="Helvetica"/>
                        </a:rPr>
                        <a:t>Context</a:t>
                      </a:r>
                    </a:p>
                  </a:txBody>
                  <a:tcPr marL="50800" marR="50800" marT="50800" marB="50800" anchor="ctr" horzOverflow="overflow">
                    <a:lnL w="12700">
                      <a:solidFill>
                        <a:schemeClr val="accent1">
                          <a:satOff val="-3355"/>
                          <a:lumOff val="26614"/>
                        </a:schemeClr>
                      </a:solidFill>
                      <a:miter lim="400000"/>
                    </a:lnL>
                    <a:lnR w="12700">
                      <a:solidFill>
                        <a:schemeClr val="accent1">
                          <a:satOff val="-3355"/>
                          <a:lumOff val="26614"/>
                        </a:schemeClr>
                      </a:solidFill>
                      <a:miter lim="400000"/>
                    </a:lnR>
                    <a:lnT w="12700">
                      <a:solidFill>
                        <a:schemeClr val="accent1">
                          <a:satOff val="-3355"/>
                          <a:lumOff val="26614"/>
                        </a:schemeClr>
                      </a:solidFill>
                      <a:miter lim="400000"/>
                    </a:lnT>
                    <a:lnB w="12700">
                      <a:solidFill>
                        <a:schemeClr val="accent1">
                          <a:satOff val="-3355"/>
                          <a:lumOff val="26614"/>
                        </a:schemeClr>
                      </a:solidFill>
                      <a:miter lim="400000"/>
                    </a:lnB>
                    <a:solidFill>
                      <a:schemeClr val="accent1">
                        <a:hueOff val="47394"/>
                        <a:satOff val="-25753"/>
                        <a:lumOff val="-7544"/>
                      </a:schemeClr>
                    </a:solidFill>
                  </a:tcPr>
                </a:tc>
                <a:tc>
                  <a:txBody>
                    <a:bodyPr/>
                    <a:lstStyle/>
                    <a:p>
                      <a:pPr defTabSz="914400">
                        <a:defRPr sz="2500" b="1">
                          <a:solidFill>
                            <a:srgbClr val="FFFFFF"/>
                          </a:solidFill>
                          <a:latin typeface="Helvetica"/>
                          <a:ea typeface="Helvetica"/>
                          <a:cs typeface="Helvetica"/>
                          <a:sym typeface="Helvetica"/>
                        </a:defRPr>
                      </a:pPr>
                      <a:r>
                        <a:t>Situates the argument by explaining the broader events, developments, or</a:t>
                      </a:r>
                      <a:r>
                        <a:rPr sz="1200"/>
                        <a:t> </a:t>
                      </a:r>
                      <a:r>
                        <a:t>processes relevant to the question</a:t>
                      </a:r>
                    </a:p>
                  </a:txBody>
                  <a:tcPr marL="50800" marR="50800" marT="50800" marB="50800" anchor="ctr" horzOverflow="overflow">
                    <a:lnL w="12700">
                      <a:solidFill>
                        <a:schemeClr val="accent1">
                          <a:satOff val="-3355"/>
                          <a:lumOff val="26614"/>
                        </a:schemeClr>
                      </a:solidFill>
                      <a:miter lim="400000"/>
                    </a:lnL>
                    <a:lnR w="12700">
                      <a:solidFill>
                        <a:schemeClr val="accent1">
                          <a:satOff val="-3355"/>
                          <a:lumOff val="26614"/>
                        </a:schemeClr>
                      </a:solidFill>
                      <a:miter lim="400000"/>
                    </a:lnR>
                    <a:lnT w="12700">
                      <a:solidFill>
                        <a:schemeClr val="accent1">
                          <a:satOff val="-3355"/>
                          <a:lumOff val="26614"/>
                        </a:schemeClr>
                      </a:solidFill>
                      <a:miter lim="400000"/>
                    </a:lnT>
                    <a:lnB w="12700">
                      <a:solidFill>
                        <a:schemeClr val="accent1">
                          <a:satOff val="-3355"/>
                          <a:lumOff val="26614"/>
                        </a:schemeClr>
                      </a:solidFill>
                      <a:miter lim="400000"/>
                    </a:lnB>
                    <a:solidFill>
                      <a:schemeClr val="accent1">
                        <a:hueOff val="47394"/>
                        <a:satOff val="-25753"/>
                        <a:lumOff val="-7544"/>
                      </a:schemeClr>
                    </a:solidFill>
                  </a:tcPr>
                </a:tc>
                <a:tc>
                  <a:txBody>
                    <a:bodyPr/>
                    <a:lstStyle/>
                    <a:p>
                      <a:pPr defTabSz="914400"/>
                      <a:r>
                        <a:rPr sz="2500" b="1">
                          <a:solidFill>
                            <a:srgbClr val="FFFFFF"/>
                          </a:solidFill>
                          <a:latin typeface="Helvetica"/>
                          <a:ea typeface="Helvetica"/>
                          <a:cs typeface="Helvetica"/>
                          <a:sym typeface="Helvetica"/>
                        </a:rPr>
                        <a:t>0-1 point</a:t>
                      </a:r>
                    </a:p>
                  </a:txBody>
                  <a:tcPr marL="50800" marR="50800" marT="50800" marB="50800" anchor="ctr" horzOverflow="overflow">
                    <a:lnL w="12700">
                      <a:solidFill>
                        <a:schemeClr val="accent1">
                          <a:satOff val="-3355"/>
                          <a:lumOff val="26614"/>
                        </a:schemeClr>
                      </a:solidFill>
                      <a:miter lim="400000"/>
                    </a:lnL>
                    <a:lnR w="12700">
                      <a:solidFill>
                        <a:schemeClr val="accent1">
                          <a:satOff val="-3355"/>
                          <a:lumOff val="26614"/>
                        </a:schemeClr>
                      </a:solidFill>
                      <a:miter lim="400000"/>
                    </a:lnR>
                    <a:lnT w="12700">
                      <a:solidFill>
                        <a:schemeClr val="accent1">
                          <a:satOff val="-3355"/>
                          <a:lumOff val="26614"/>
                        </a:schemeClr>
                      </a:solidFill>
                      <a:miter lim="400000"/>
                    </a:lnT>
                    <a:lnB w="12700">
                      <a:solidFill>
                        <a:schemeClr val="accent1">
                          <a:satOff val="-3355"/>
                          <a:lumOff val="26614"/>
                        </a:schemeClr>
                      </a:solidFill>
                      <a:miter lim="400000"/>
                    </a:lnB>
                    <a:solidFill>
                      <a:schemeClr val="accent1">
                        <a:hueOff val="47394"/>
                        <a:satOff val="-25753"/>
                        <a:lumOff val="-7544"/>
                      </a:schemeClr>
                    </a:solidFill>
                  </a:tcPr>
                </a:tc>
              </a:tr>
              <a:tr h="1053351">
                <a:tc>
                  <a:txBody>
                    <a:bodyPr/>
                    <a:lstStyle/>
                    <a:p>
                      <a:pPr defTabSz="914400"/>
                      <a:r>
                        <a:rPr sz="2500" b="1">
                          <a:solidFill>
                            <a:srgbClr val="FFFFFF"/>
                          </a:solidFill>
                          <a:latin typeface="Helvetica"/>
                          <a:ea typeface="Helvetica"/>
                          <a:cs typeface="Helvetica"/>
                          <a:sym typeface="Helvetica"/>
                        </a:rPr>
                        <a:t>Argument</a:t>
                      </a:r>
                    </a:p>
                  </a:txBody>
                  <a:tcPr marL="50800" marR="50800" marT="50800" marB="50800" anchor="ctr" horzOverflow="overflow">
                    <a:lnL w="12700">
                      <a:solidFill>
                        <a:schemeClr val="accent1">
                          <a:satOff val="-3355"/>
                          <a:lumOff val="26614"/>
                        </a:schemeClr>
                      </a:solidFill>
                      <a:miter lim="400000"/>
                    </a:lnL>
                    <a:lnR w="12700">
                      <a:solidFill>
                        <a:schemeClr val="accent1">
                          <a:satOff val="-3355"/>
                          <a:lumOff val="26614"/>
                        </a:schemeClr>
                      </a:solidFill>
                      <a:miter lim="400000"/>
                    </a:lnR>
                    <a:lnT w="12700">
                      <a:solidFill>
                        <a:schemeClr val="accent1">
                          <a:satOff val="-3355"/>
                          <a:lumOff val="26614"/>
                        </a:schemeClr>
                      </a:solidFill>
                      <a:miter lim="400000"/>
                    </a:lnT>
                    <a:lnB w="12700">
                      <a:solidFill>
                        <a:schemeClr val="accent1">
                          <a:satOff val="-3355"/>
                          <a:lumOff val="26614"/>
                        </a:schemeClr>
                      </a:solidFill>
                      <a:miter lim="400000"/>
                    </a:lnB>
                    <a:solidFill>
                      <a:srgbClr val="4CA16E"/>
                    </a:solidFill>
                  </a:tcPr>
                </a:tc>
                <a:tc>
                  <a:txBody>
                    <a:bodyPr/>
                    <a:lstStyle/>
                    <a:p>
                      <a:pPr defTabSz="914400"/>
                      <a:r>
                        <a:rPr sz="2500" b="1">
                          <a:solidFill>
                            <a:srgbClr val="FFFFFF"/>
                          </a:solidFill>
                          <a:latin typeface="Helvetica"/>
                          <a:ea typeface="Helvetica"/>
                          <a:cs typeface="Helvetica"/>
                          <a:sym typeface="Helvetica"/>
                        </a:rPr>
                        <a:t>Offer a cohesive argument showing complexity in the evidence (e.g., contradiction, corroboration, qualification)</a:t>
                      </a:r>
                    </a:p>
                  </a:txBody>
                  <a:tcPr marL="50800" marR="50800" marT="50800" marB="50800" anchor="ctr" horzOverflow="overflow">
                    <a:lnL w="12700">
                      <a:solidFill>
                        <a:schemeClr val="accent1">
                          <a:satOff val="-3355"/>
                          <a:lumOff val="26614"/>
                        </a:schemeClr>
                      </a:solidFill>
                      <a:miter lim="400000"/>
                    </a:lnL>
                    <a:lnR w="12700">
                      <a:solidFill>
                        <a:schemeClr val="accent1">
                          <a:satOff val="-3355"/>
                          <a:lumOff val="26614"/>
                        </a:schemeClr>
                      </a:solidFill>
                      <a:miter lim="400000"/>
                    </a:lnR>
                    <a:lnT w="12700">
                      <a:solidFill>
                        <a:schemeClr val="accent1">
                          <a:satOff val="-3355"/>
                          <a:lumOff val="26614"/>
                        </a:schemeClr>
                      </a:solidFill>
                      <a:miter lim="400000"/>
                    </a:lnT>
                    <a:lnB w="12700">
                      <a:solidFill>
                        <a:schemeClr val="accent1">
                          <a:satOff val="-3355"/>
                          <a:lumOff val="26614"/>
                        </a:schemeClr>
                      </a:solidFill>
                      <a:miter lim="400000"/>
                    </a:lnB>
                    <a:solidFill>
                      <a:srgbClr val="4CA16E"/>
                    </a:solidFill>
                  </a:tcPr>
                </a:tc>
                <a:tc>
                  <a:txBody>
                    <a:bodyPr/>
                    <a:lstStyle/>
                    <a:p>
                      <a:pPr defTabSz="914400"/>
                      <a:r>
                        <a:rPr sz="2500" b="1">
                          <a:solidFill>
                            <a:srgbClr val="FFFFFF"/>
                          </a:solidFill>
                          <a:latin typeface="Helvetica"/>
                          <a:ea typeface="Helvetica"/>
                          <a:cs typeface="Helvetica"/>
                          <a:sym typeface="Helvetica"/>
                        </a:rPr>
                        <a:t>0-1 point</a:t>
                      </a:r>
                    </a:p>
                  </a:txBody>
                  <a:tcPr marL="50800" marR="50800" marT="50800" marB="50800" anchor="ctr" horzOverflow="overflow">
                    <a:lnL w="12700">
                      <a:solidFill>
                        <a:schemeClr val="accent1">
                          <a:satOff val="-3355"/>
                          <a:lumOff val="26614"/>
                        </a:schemeClr>
                      </a:solidFill>
                      <a:miter lim="400000"/>
                    </a:lnL>
                    <a:lnR w="12700">
                      <a:solidFill>
                        <a:schemeClr val="accent1">
                          <a:satOff val="-3355"/>
                          <a:lumOff val="26614"/>
                        </a:schemeClr>
                      </a:solidFill>
                      <a:miter lim="400000"/>
                    </a:lnR>
                    <a:lnT w="12700">
                      <a:solidFill>
                        <a:schemeClr val="accent1">
                          <a:satOff val="-3355"/>
                          <a:lumOff val="26614"/>
                        </a:schemeClr>
                      </a:solidFill>
                      <a:miter lim="400000"/>
                    </a:lnT>
                    <a:lnB w="12700">
                      <a:solidFill>
                        <a:schemeClr val="accent1">
                          <a:satOff val="-3355"/>
                          <a:lumOff val="26614"/>
                        </a:schemeClr>
                      </a:solidFill>
                      <a:miter lim="400000"/>
                    </a:lnB>
                    <a:solidFill>
                      <a:srgbClr val="4CA16E"/>
                    </a:solidFill>
                  </a:tcPr>
                </a:tc>
              </a:tr>
              <a:tr h="1053351">
                <a:tc>
                  <a:txBody>
                    <a:bodyPr/>
                    <a:lstStyle/>
                    <a:p>
                      <a:pPr defTabSz="914400"/>
                      <a:r>
                        <a:rPr sz="2500" b="1">
                          <a:solidFill>
                            <a:srgbClr val="FFFFFF"/>
                          </a:solidFill>
                          <a:latin typeface="Helvetica"/>
                          <a:ea typeface="Helvetica"/>
                          <a:cs typeface="Helvetica"/>
                          <a:sym typeface="Helvetica"/>
                        </a:rPr>
                        <a:t>Document Analysis</a:t>
                      </a:r>
                    </a:p>
                  </a:txBody>
                  <a:tcPr marL="50800" marR="50800" marT="50800" marB="50800" anchor="ctr" horzOverflow="overflow">
                    <a:lnL w="12700">
                      <a:solidFill>
                        <a:schemeClr val="accent1">
                          <a:satOff val="-3355"/>
                          <a:lumOff val="26614"/>
                        </a:schemeClr>
                      </a:solidFill>
                      <a:miter lim="400000"/>
                    </a:lnL>
                    <a:lnR w="12700">
                      <a:solidFill>
                        <a:schemeClr val="accent1">
                          <a:satOff val="-3355"/>
                          <a:lumOff val="26614"/>
                        </a:schemeClr>
                      </a:solidFill>
                      <a:miter lim="400000"/>
                    </a:lnR>
                    <a:lnT w="12700">
                      <a:solidFill>
                        <a:schemeClr val="accent1">
                          <a:satOff val="-3355"/>
                          <a:lumOff val="26614"/>
                        </a:schemeClr>
                      </a:solidFill>
                      <a:miter lim="400000"/>
                    </a:lnT>
                    <a:lnB w="12700">
                      <a:solidFill>
                        <a:schemeClr val="accent1">
                          <a:satOff val="-3355"/>
                          <a:lumOff val="26614"/>
                        </a:schemeClr>
                      </a:solidFill>
                      <a:miter lim="400000"/>
                    </a:lnB>
                    <a:solidFill>
                      <a:schemeClr val="accent1">
                        <a:hueOff val="47394"/>
                        <a:satOff val="-25753"/>
                        <a:lumOff val="-7544"/>
                      </a:schemeClr>
                    </a:solidFill>
                  </a:tcPr>
                </a:tc>
                <a:tc>
                  <a:txBody>
                    <a:bodyPr/>
                    <a:lstStyle/>
                    <a:p>
                      <a:pPr defTabSz="914400"/>
                      <a:r>
                        <a:rPr sz="2500" b="1">
                          <a:solidFill>
                            <a:srgbClr val="FFFFFF"/>
                          </a:solidFill>
                          <a:latin typeface="Helvetica"/>
                          <a:ea typeface="Helvetica"/>
                          <a:cs typeface="Helvetica"/>
                          <a:sym typeface="Helvetica"/>
                        </a:rPr>
                        <a:t>Uses at least six documents, and explains the author’s POV, purpose, context, and/or audience for at least four</a:t>
                      </a:r>
                    </a:p>
                  </a:txBody>
                  <a:tcPr marL="50800" marR="50800" marT="50800" marB="50800" anchor="ctr" horzOverflow="overflow">
                    <a:lnL w="12700">
                      <a:solidFill>
                        <a:schemeClr val="accent1">
                          <a:satOff val="-3355"/>
                          <a:lumOff val="26614"/>
                        </a:schemeClr>
                      </a:solidFill>
                      <a:miter lim="400000"/>
                    </a:lnL>
                    <a:lnR w="12700">
                      <a:solidFill>
                        <a:schemeClr val="accent1">
                          <a:satOff val="-3355"/>
                          <a:lumOff val="26614"/>
                        </a:schemeClr>
                      </a:solidFill>
                      <a:miter lim="400000"/>
                    </a:lnR>
                    <a:lnT w="12700">
                      <a:solidFill>
                        <a:schemeClr val="accent1">
                          <a:satOff val="-3355"/>
                          <a:lumOff val="26614"/>
                        </a:schemeClr>
                      </a:solidFill>
                      <a:miter lim="400000"/>
                    </a:lnT>
                    <a:lnB w="12700">
                      <a:solidFill>
                        <a:schemeClr val="accent1">
                          <a:satOff val="-3355"/>
                          <a:lumOff val="26614"/>
                        </a:schemeClr>
                      </a:solidFill>
                      <a:miter lim="400000"/>
                    </a:lnB>
                    <a:solidFill>
                      <a:schemeClr val="accent1">
                        <a:hueOff val="47394"/>
                        <a:satOff val="-25753"/>
                        <a:lumOff val="-7544"/>
                      </a:schemeClr>
                    </a:solidFill>
                  </a:tcPr>
                </a:tc>
                <a:tc>
                  <a:txBody>
                    <a:bodyPr/>
                    <a:lstStyle/>
                    <a:p>
                      <a:pPr defTabSz="914400"/>
                      <a:r>
                        <a:rPr sz="2500" b="1">
                          <a:solidFill>
                            <a:srgbClr val="FFFFFF"/>
                          </a:solidFill>
                          <a:latin typeface="Helvetica"/>
                          <a:ea typeface="Helvetica"/>
                          <a:cs typeface="Helvetica"/>
                          <a:sym typeface="Helvetica"/>
                        </a:rPr>
                        <a:t>0-2 points</a:t>
                      </a:r>
                    </a:p>
                  </a:txBody>
                  <a:tcPr marL="50800" marR="50800" marT="50800" marB="50800" anchor="ctr" horzOverflow="overflow">
                    <a:lnL w="12700">
                      <a:solidFill>
                        <a:schemeClr val="accent1">
                          <a:satOff val="-3355"/>
                          <a:lumOff val="26614"/>
                        </a:schemeClr>
                      </a:solidFill>
                      <a:miter lim="400000"/>
                    </a:lnL>
                    <a:lnR w="12700">
                      <a:solidFill>
                        <a:schemeClr val="accent1">
                          <a:satOff val="-3355"/>
                          <a:lumOff val="26614"/>
                        </a:schemeClr>
                      </a:solidFill>
                      <a:miter lim="400000"/>
                    </a:lnR>
                    <a:lnT w="12700">
                      <a:solidFill>
                        <a:schemeClr val="accent1">
                          <a:satOff val="-3355"/>
                          <a:lumOff val="26614"/>
                        </a:schemeClr>
                      </a:solidFill>
                      <a:miter lim="400000"/>
                    </a:lnT>
                    <a:lnB w="12700">
                      <a:solidFill>
                        <a:schemeClr val="accent1">
                          <a:satOff val="-3355"/>
                          <a:lumOff val="26614"/>
                        </a:schemeClr>
                      </a:solidFill>
                      <a:miter lim="400000"/>
                    </a:lnB>
                    <a:solidFill>
                      <a:schemeClr val="accent1">
                        <a:hueOff val="47394"/>
                        <a:satOff val="-25753"/>
                        <a:lumOff val="-7544"/>
                      </a:schemeClr>
                    </a:solidFill>
                  </a:tcPr>
                </a:tc>
              </a:tr>
              <a:tr h="1053351">
                <a:tc>
                  <a:txBody>
                    <a:bodyPr/>
                    <a:lstStyle/>
                    <a:p>
                      <a:pPr defTabSz="914400"/>
                      <a:r>
                        <a:rPr sz="2500" b="1">
                          <a:solidFill>
                            <a:srgbClr val="FFFFFF"/>
                          </a:solidFill>
                          <a:latin typeface="Helvetica"/>
                          <a:ea typeface="Helvetica"/>
                          <a:cs typeface="Helvetica"/>
                          <a:sym typeface="Helvetica"/>
                        </a:rPr>
                        <a:t>Outside Info</a:t>
                      </a:r>
                    </a:p>
                  </a:txBody>
                  <a:tcPr marL="50800" marR="50800" marT="50800" marB="50800" anchor="ctr" horzOverflow="overflow">
                    <a:lnL w="12700">
                      <a:solidFill>
                        <a:schemeClr val="accent1">
                          <a:satOff val="-3355"/>
                          <a:lumOff val="26614"/>
                        </a:schemeClr>
                      </a:solidFill>
                      <a:miter lim="400000"/>
                    </a:lnL>
                    <a:lnR w="12700">
                      <a:solidFill>
                        <a:schemeClr val="accent1">
                          <a:satOff val="-3355"/>
                          <a:lumOff val="26614"/>
                        </a:schemeClr>
                      </a:solidFill>
                      <a:miter lim="400000"/>
                    </a:lnR>
                    <a:lnT w="12700">
                      <a:solidFill>
                        <a:schemeClr val="accent1">
                          <a:satOff val="-3355"/>
                          <a:lumOff val="26614"/>
                        </a:schemeClr>
                      </a:solidFill>
                      <a:miter lim="400000"/>
                    </a:lnT>
                    <a:lnB w="12700">
                      <a:solidFill>
                        <a:schemeClr val="accent1">
                          <a:satOff val="-3355"/>
                          <a:lumOff val="26614"/>
                        </a:schemeClr>
                      </a:solidFill>
                      <a:miter lim="400000"/>
                    </a:lnB>
                    <a:solidFill>
                      <a:srgbClr val="4CA16E"/>
                    </a:solidFill>
                  </a:tcPr>
                </a:tc>
                <a:tc>
                  <a:txBody>
                    <a:bodyPr/>
                    <a:lstStyle/>
                    <a:p>
                      <a:pPr defTabSz="914400"/>
                      <a:r>
                        <a:rPr sz="2500" b="1">
                          <a:solidFill>
                            <a:srgbClr val="FFFFFF"/>
                          </a:solidFill>
                          <a:latin typeface="Helvetica"/>
                          <a:ea typeface="Helvetica"/>
                          <a:cs typeface="Helvetica"/>
                          <a:sym typeface="Helvetica"/>
                        </a:rPr>
                        <a:t>Provide an example or additional piece of specific evidence beyond that found in the documents</a:t>
                      </a:r>
                    </a:p>
                  </a:txBody>
                  <a:tcPr marL="50800" marR="50800" marT="50800" marB="50800" anchor="ctr" horzOverflow="overflow">
                    <a:lnL w="12700">
                      <a:solidFill>
                        <a:schemeClr val="accent1">
                          <a:satOff val="-3355"/>
                          <a:lumOff val="26614"/>
                        </a:schemeClr>
                      </a:solidFill>
                      <a:miter lim="400000"/>
                    </a:lnL>
                    <a:lnR w="12700">
                      <a:solidFill>
                        <a:schemeClr val="accent1">
                          <a:satOff val="-3355"/>
                          <a:lumOff val="26614"/>
                        </a:schemeClr>
                      </a:solidFill>
                      <a:miter lim="400000"/>
                    </a:lnR>
                    <a:lnT w="12700">
                      <a:solidFill>
                        <a:schemeClr val="accent1">
                          <a:satOff val="-3355"/>
                          <a:lumOff val="26614"/>
                        </a:schemeClr>
                      </a:solidFill>
                      <a:miter lim="400000"/>
                    </a:lnT>
                    <a:lnB w="12700">
                      <a:solidFill>
                        <a:schemeClr val="accent1">
                          <a:satOff val="-3355"/>
                          <a:lumOff val="26614"/>
                        </a:schemeClr>
                      </a:solidFill>
                      <a:miter lim="400000"/>
                    </a:lnB>
                    <a:solidFill>
                      <a:srgbClr val="4CA16E"/>
                    </a:solidFill>
                  </a:tcPr>
                </a:tc>
                <a:tc>
                  <a:txBody>
                    <a:bodyPr/>
                    <a:lstStyle/>
                    <a:p>
                      <a:pPr defTabSz="914400"/>
                      <a:r>
                        <a:rPr sz="2500" b="1">
                          <a:solidFill>
                            <a:srgbClr val="FFFFFF"/>
                          </a:solidFill>
                          <a:latin typeface="Helvetica"/>
                          <a:ea typeface="Helvetica"/>
                          <a:cs typeface="Helvetica"/>
                          <a:sym typeface="Helvetica"/>
                        </a:rPr>
                        <a:t>0-1 points</a:t>
                      </a:r>
                    </a:p>
                  </a:txBody>
                  <a:tcPr marL="50800" marR="50800" marT="50800" marB="50800" anchor="ctr" horzOverflow="overflow">
                    <a:lnL w="12700">
                      <a:solidFill>
                        <a:schemeClr val="accent1">
                          <a:satOff val="-3355"/>
                          <a:lumOff val="26614"/>
                        </a:schemeClr>
                      </a:solidFill>
                      <a:miter lim="400000"/>
                    </a:lnL>
                    <a:lnR w="12700">
                      <a:solidFill>
                        <a:schemeClr val="accent1">
                          <a:satOff val="-3355"/>
                          <a:lumOff val="26614"/>
                        </a:schemeClr>
                      </a:solidFill>
                      <a:miter lim="400000"/>
                    </a:lnR>
                    <a:lnT w="12700">
                      <a:solidFill>
                        <a:schemeClr val="accent1">
                          <a:satOff val="-3355"/>
                          <a:lumOff val="26614"/>
                        </a:schemeClr>
                      </a:solidFill>
                      <a:miter lim="400000"/>
                    </a:lnT>
                    <a:lnB w="12700">
                      <a:solidFill>
                        <a:schemeClr val="accent1">
                          <a:satOff val="-3355"/>
                          <a:lumOff val="26614"/>
                        </a:schemeClr>
                      </a:solidFill>
                      <a:miter lim="400000"/>
                    </a:lnB>
                    <a:solidFill>
                      <a:srgbClr val="4CA16E"/>
                    </a:solidFill>
                  </a:tcPr>
                </a:tc>
              </a:tr>
              <a:tr h="1053351">
                <a:tc>
                  <a:txBody>
                    <a:bodyPr/>
                    <a:lstStyle/>
                    <a:p>
                      <a:pPr defTabSz="914400"/>
                      <a:r>
                        <a:rPr sz="2500" b="1">
                          <a:solidFill>
                            <a:srgbClr val="FFFFFF"/>
                          </a:solidFill>
                          <a:latin typeface="Helvetica"/>
                          <a:ea typeface="Helvetica"/>
                          <a:cs typeface="Helvetica"/>
                          <a:sym typeface="Helvetica"/>
                        </a:rPr>
                        <a:t>Synthesis</a:t>
                      </a:r>
                    </a:p>
                  </a:txBody>
                  <a:tcPr marL="50800" marR="50800" marT="50800" marB="50800" anchor="ctr" horzOverflow="overflow">
                    <a:lnL w="12700">
                      <a:solidFill>
                        <a:schemeClr val="accent1">
                          <a:satOff val="-3355"/>
                          <a:lumOff val="26614"/>
                        </a:schemeClr>
                      </a:solidFill>
                      <a:miter lim="400000"/>
                    </a:lnL>
                    <a:lnR w="12700">
                      <a:solidFill>
                        <a:schemeClr val="accent1">
                          <a:satOff val="-3355"/>
                          <a:lumOff val="26614"/>
                        </a:schemeClr>
                      </a:solidFill>
                      <a:miter lim="400000"/>
                    </a:lnR>
                    <a:lnT w="12700">
                      <a:solidFill>
                        <a:schemeClr val="accent1">
                          <a:satOff val="-3355"/>
                          <a:lumOff val="26614"/>
                        </a:schemeClr>
                      </a:solidFill>
                      <a:miter lim="400000"/>
                    </a:lnT>
                    <a:lnB w="12700">
                      <a:solidFill>
                        <a:schemeClr val="accent1">
                          <a:satOff val="-3355"/>
                          <a:lumOff val="26614"/>
                        </a:schemeClr>
                      </a:solidFill>
                      <a:miter lim="400000"/>
                    </a:lnB>
                    <a:solidFill>
                      <a:schemeClr val="accent1">
                        <a:hueOff val="47394"/>
                        <a:satOff val="-25753"/>
                        <a:lumOff val="-7544"/>
                      </a:schemeClr>
                    </a:solidFill>
                  </a:tcPr>
                </a:tc>
                <a:tc>
                  <a:txBody>
                    <a:bodyPr/>
                    <a:lstStyle/>
                    <a:p>
                      <a:pPr defTabSz="914400"/>
                      <a:r>
                        <a:rPr sz="2500" b="1">
                          <a:solidFill>
                            <a:srgbClr val="FFFFFF"/>
                          </a:solidFill>
                          <a:latin typeface="Helvetica"/>
                          <a:ea typeface="Helvetica"/>
                          <a:cs typeface="Helvetica"/>
                          <a:sym typeface="Helvetica"/>
                        </a:rPr>
                        <a:t>Makes a connection to a different period, situation, era or geographical area, theme or approach</a:t>
                      </a:r>
                    </a:p>
                  </a:txBody>
                  <a:tcPr marL="50800" marR="50800" marT="50800" marB="50800" anchor="ctr" horzOverflow="overflow">
                    <a:lnL w="12700">
                      <a:solidFill>
                        <a:schemeClr val="accent1">
                          <a:satOff val="-3355"/>
                          <a:lumOff val="26614"/>
                        </a:schemeClr>
                      </a:solidFill>
                      <a:miter lim="400000"/>
                    </a:lnL>
                    <a:lnR w="12700">
                      <a:solidFill>
                        <a:schemeClr val="accent1">
                          <a:satOff val="-3355"/>
                          <a:lumOff val="26614"/>
                        </a:schemeClr>
                      </a:solidFill>
                      <a:miter lim="400000"/>
                    </a:lnR>
                    <a:lnT w="12700">
                      <a:solidFill>
                        <a:schemeClr val="accent1">
                          <a:satOff val="-3355"/>
                          <a:lumOff val="26614"/>
                        </a:schemeClr>
                      </a:solidFill>
                      <a:miter lim="400000"/>
                    </a:lnT>
                    <a:lnB w="12700">
                      <a:solidFill>
                        <a:schemeClr val="accent1">
                          <a:satOff val="-3355"/>
                          <a:lumOff val="26614"/>
                        </a:schemeClr>
                      </a:solidFill>
                      <a:miter lim="400000"/>
                    </a:lnB>
                    <a:solidFill>
                      <a:schemeClr val="accent1">
                        <a:hueOff val="47394"/>
                        <a:satOff val="-25753"/>
                        <a:lumOff val="-7544"/>
                      </a:schemeClr>
                    </a:solidFill>
                  </a:tcPr>
                </a:tc>
                <a:tc>
                  <a:txBody>
                    <a:bodyPr/>
                    <a:lstStyle/>
                    <a:p>
                      <a:pPr defTabSz="914400"/>
                      <a:r>
                        <a:rPr sz="2500" b="1">
                          <a:solidFill>
                            <a:srgbClr val="FFFFFF"/>
                          </a:solidFill>
                          <a:latin typeface="Helvetica"/>
                          <a:ea typeface="Helvetica"/>
                          <a:cs typeface="Helvetica"/>
                          <a:sym typeface="Helvetica"/>
                        </a:rPr>
                        <a:t>0-1 point</a:t>
                      </a:r>
                    </a:p>
                  </a:txBody>
                  <a:tcPr marL="50800" marR="50800" marT="50800" marB="50800" anchor="ctr" horzOverflow="overflow">
                    <a:lnL w="12700">
                      <a:solidFill>
                        <a:schemeClr val="accent1">
                          <a:satOff val="-3355"/>
                          <a:lumOff val="26614"/>
                        </a:schemeClr>
                      </a:solidFill>
                      <a:miter lim="400000"/>
                    </a:lnL>
                    <a:lnR w="12700">
                      <a:solidFill>
                        <a:schemeClr val="accent1">
                          <a:satOff val="-3355"/>
                          <a:lumOff val="26614"/>
                        </a:schemeClr>
                      </a:solidFill>
                      <a:miter lim="400000"/>
                    </a:lnR>
                    <a:lnT w="12700">
                      <a:solidFill>
                        <a:schemeClr val="accent1">
                          <a:satOff val="-3355"/>
                          <a:lumOff val="26614"/>
                        </a:schemeClr>
                      </a:solidFill>
                      <a:miter lim="400000"/>
                    </a:lnT>
                    <a:lnB w="12700">
                      <a:solidFill>
                        <a:schemeClr val="accent1">
                          <a:satOff val="-3355"/>
                          <a:lumOff val="26614"/>
                        </a:schemeClr>
                      </a:solidFill>
                      <a:miter lim="400000"/>
                    </a:lnB>
                    <a:solidFill>
                      <a:schemeClr val="accent1">
                        <a:hueOff val="47394"/>
                        <a:satOff val="-25753"/>
                        <a:lumOff val="-7544"/>
                      </a:schemeClr>
                    </a:solidFill>
                  </a:tcPr>
                </a:tc>
              </a:tr>
            </a:tbl>
          </a:graphicData>
        </a:graphic>
      </p:graphicFrame>
      <p:sp>
        <p:nvSpPr>
          <p:cNvPr id="130" name="Shape 130"/>
          <p:cNvSpPr/>
          <p:nvPr/>
        </p:nvSpPr>
        <p:spPr>
          <a:xfrm>
            <a:off x="634028" y="1523001"/>
            <a:ext cx="11736744" cy="52093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algn="l">
              <a:spcBef>
                <a:spcPts val="1000"/>
              </a:spcBef>
              <a:defRPr sz="3000" b="1"/>
            </a:lvl1pPr>
          </a:lstStyle>
          <a:p>
            <a:r>
              <a:t>15 minutes for reading, and 40 minutes to write</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1" nodeType="clickEffect">
                                  <p:stCondLst>
                                    <p:cond delay="0"/>
                                  </p:stCondLst>
                                  <p:iterate>
                                    <p:tmAbs val="0"/>
                                  </p:iterate>
                                  <p:childTnLst>
                                    <p:set>
                                      <p:cBhvr>
                                        <p:cTn id="6" fill="hold"/>
                                        <p:tgtEl>
                                          <p:spTgt spid="130">
                                            <p:bg/>
                                          </p:spTgt>
                                        </p:tgtEl>
                                        <p:attrNameLst>
                                          <p:attrName>style.visibility</p:attrName>
                                        </p:attrNameLst>
                                      </p:cBhvr>
                                      <p:to>
                                        <p:strVal val="visible"/>
                                      </p:to>
                                    </p:set>
                                    <p:anim calcmode="lin" valueType="num">
                                      <p:cBhvr>
                                        <p:cTn id="7" dur="1000" fill="hold"/>
                                        <p:tgtEl>
                                          <p:spTgt spid="130">
                                            <p:bg/>
                                          </p:spTgt>
                                        </p:tgtEl>
                                        <p:attrNameLst>
                                          <p:attrName>ppt_x</p:attrName>
                                        </p:attrNameLst>
                                      </p:cBhvr>
                                      <p:tavLst>
                                        <p:tav tm="0">
                                          <p:val>
                                            <p:strVal val="0-#ppt_w/2"/>
                                          </p:val>
                                        </p:tav>
                                        <p:tav tm="100000">
                                          <p:val>
                                            <p:strVal val="#ppt_x"/>
                                          </p:val>
                                        </p:tav>
                                      </p:tavLst>
                                    </p:anim>
                                    <p:anim calcmode="lin" valueType="num">
                                      <p:cBhvr>
                                        <p:cTn id="8" dur="1000" fill="hold"/>
                                        <p:tgtEl>
                                          <p:spTgt spid="130">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130">
                                            <p:txEl>
                                              <p:pRg st="0" end="0"/>
                                            </p:txEl>
                                          </p:spTgt>
                                        </p:tgtEl>
                                        <p:attrNameLst>
                                          <p:attrName>style.visibility</p:attrName>
                                        </p:attrNameLst>
                                      </p:cBhvr>
                                      <p:to>
                                        <p:strVal val="visible"/>
                                      </p:to>
                                    </p:set>
                                    <p:anim calcmode="lin" valueType="num">
                                      <p:cBhvr>
                                        <p:cTn id="11" dur="1000" fill="hold"/>
                                        <p:tgtEl>
                                          <p:spTgt spid="130">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13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2" nodeType="clickEffect">
                                  <p:stCondLst>
                                    <p:cond delay="0"/>
                                  </p:stCondLst>
                                  <p:iterate>
                                    <p:tmAbs val="0"/>
                                  </p:iterate>
                                  <p:childTnLst>
                                    <p:set>
                                      <p:cBhvr>
                                        <p:cTn id="16" fill="hold"/>
                                        <p:tgtEl>
                                          <p:spTgt spid="129"/>
                                        </p:tgtEl>
                                        <p:attrNameLst>
                                          <p:attrName>style.visibility</p:attrName>
                                        </p:attrNameLst>
                                      </p:cBhvr>
                                      <p:to>
                                        <p:strVal val="visible"/>
                                      </p:to>
                                    </p:set>
                                    <p:anim calcmode="lin" valueType="num">
                                      <p:cBhvr>
                                        <p:cTn id="17" dur="1000" fill="hold"/>
                                        <p:tgtEl>
                                          <p:spTgt spid="129"/>
                                        </p:tgtEl>
                                        <p:attrNameLst>
                                          <p:attrName>ppt_x</p:attrName>
                                        </p:attrNameLst>
                                      </p:cBhvr>
                                      <p:tavLst>
                                        <p:tav tm="0">
                                          <p:val>
                                            <p:strVal val="0-#ppt_w/2"/>
                                          </p:val>
                                        </p:tav>
                                        <p:tav tm="100000">
                                          <p:val>
                                            <p:strVal val="#ppt_x"/>
                                          </p:val>
                                        </p:tav>
                                      </p:tavLst>
                                    </p:anim>
                                    <p:anim calcmode="lin" valueType="num">
                                      <p:cBhvr>
                                        <p:cTn id="18" dur="1000" fill="hold"/>
                                        <p:tgtEl>
                                          <p:spTgt spid="1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2" animBg="1" advAuto="0"/>
      <p:bldP spid="130" grpId="1" build="p" bldLvl="5"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635000" y="1269011"/>
            <a:ext cx="3720555" cy="620044"/>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defRPr sz="3600" b="1">
                <a:solidFill>
                  <a:schemeClr val="accent1">
                    <a:hueOff val="47394"/>
                    <a:satOff val="-25753"/>
                    <a:lumOff val="-7544"/>
                  </a:schemeClr>
                </a:solidFill>
              </a:defRPr>
            </a:lvl1pPr>
          </a:lstStyle>
          <a:p>
            <a:r>
              <a:t>The Introduction</a:t>
            </a:r>
          </a:p>
        </p:txBody>
      </p:sp>
      <p:sp>
        <p:nvSpPr>
          <p:cNvPr id="133" name="Shape 133"/>
          <p:cNvSpPr/>
          <p:nvPr/>
        </p:nvSpPr>
        <p:spPr>
          <a:xfrm>
            <a:off x="634028" y="2667000"/>
            <a:ext cx="11749444" cy="281880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marL="395111" indent="-395111" algn="l">
              <a:spcBef>
                <a:spcPts val="1000"/>
              </a:spcBef>
              <a:buSzPct val="75000"/>
              <a:buChar char="•"/>
              <a:defRPr sz="3200"/>
            </a:pPr>
            <a:r>
              <a:t>Presents a thesis that makes a historically defensible claim.</a:t>
            </a:r>
          </a:p>
          <a:p>
            <a:pPr marL="395111" indent="-395111" algn="l">
              <a:spcBef>
                <a:spcPts val="1000"/>
              </a:spcBef>
              <a:buSzPct val="75000"/>
              <a:buChar char="•"/>
              <a:defRPr sz="3200"/>
            </a:pPr>
            <a:r>
              <a:t>Responds to </a:t>
            </a:r>
            <a:r>
              <a:rPr i="1"/>
              <a:t>all</a:t>
            </a:r>
            <a:r>
              <a:t> parts of the question.</a:t>
            </a:r>
          </a:p>
          <a:p>
            <a:pPr marL="395111" indent="-395111" algn="l">
              <a:spcBef>
                <a:spcPts val="1000"/>
              </a:spcBef>
              <a:buSzPct val="75000"/>
              <a:buChar char="•"/>
              <a:defRPr sz="3200"/>
            </a:pPr>
            <a:r>
              <a:t>Must consist of one or more sentences in the introduction.</a:t>
            </a:r>
          </a:p>
          <a:p>
            <a:pPr marL="395111" indent="-395111" algn="l">
              <a:spcBef>
                <a:spcPts val="1000"/>
              </a:spcBef>
              <a:buSzPct val="75000"/>
              <a:buChar char="•"/>
              <a:defRPr sz="3200"/>
            </a:pPr>
            <a:r>
              <a:t>Discusses the historical complexity of the topic (i.e., the secret formula!).</a:t>
            </a:r>
          </a:p>
        </p:txBody>
      </p:sp>
      <p:sp>
        <p:nvSpPr>
          <p:cNvPr id="134" name="Shape 134"/>
          <p:cNvSpPr/>
          <p:nvPr/>
        </p:nvSpPr>
        <p:spPr>
          <a:xfrm>
            <a:off x="635000" y="1968500"/>
            <a:ext cx="3524449" cy="558205"/>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spcBef>
                <a:spcPts val="1000"/>
              </a:spcBef>
              <a:defRPr sz="3200" b="1"/>
            </a:lvl1pPr>
          </a:lstStyle>
          <a:p>
            <a:r>
              <a:t>The requirements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1" nodeType="clickEffect">
                                  <p:stCondLst>
                                    <p:cond delay="0"/>
                                  </p:stCondLst>
                                  <p:iterate>
                                    <p:tmAbs val="0"/>
                                  </p:iterate>
                                  <p:childTnLst>
                                    <p:set>
                                      <p:cBhvr>
                                        <p:cTn id="6" fill="hold"/>
                                        <p:tgtEl>
                                          <p:spTgt spid="134"/>
                                        </p:tgtEl>
                                        <p:attrNameLst>
                                          <p:attrName>style.visibility</p:attrName>
                                        </p:attrNameLst>
                                      </p:cBhvr>
                                      <p:to>
                                        <p:strVal val="visible"/>
                                      </p:to>
                                    </p:set>
                                    <p:anim calcmode="lin" valueType="num">
                                      <p:cBhvr>
                                        <p:cTn id="7" dur="1000" fill="hold"/>
                                        <p:tgtEl>
                                          <p:spTgt spid="134"/>
                                        </p:tgtEl>
                                        <p:attrNameLst>
                                          <p:attrName>ppt_x</p:attrName>
                                        </p:attrNameLst>
                                      </p:cBhvr>
                                      <p:tavLst>
                                        <p:tav tm="0">
                                          <p:val>
                                            <p:strVal val="0-#ppt_w/2"/>
                                          </p:val>
                                        </p:tav>
                                        <p:tav tm="100000">
                                          <p:val>
                                            <p:strVal val="#ppt_x"/>
                                          </p:val>
                                        </p:tav>
                                      </p:tavLst>
                                    </p:anim>
                                    <p:anim calcmode="lin" valueType="num">
                                      <p:cBhvr>
                                        <p:cTn id="8" dur="1000" fill="hold"/>
                                        <p:tgtEl>
                                          <p:spTgt spid="13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2" nodeType="clickEffect">
                                  <p:stCondLst>
                                    <p:cond delay="0"/>
                                  </p:stCondLst>
                                  <p:iterate>
                                    <p:tmAbs val="0"/>
                                  </p:iterate>
                                  <p:childTnLst>
                                    <p:set>
                                      <p:cBhvr>
                                        <p:cTn id="12" fill="hold"/>
                                        <p:tgtEl>
                                          <p:spTgt spid="133">
                                            <p:bg/>
                                          </p:spTgt>
                                        </p:tgtEl>
                                        <p:attrNameLst>
                                          <p:attrName>style.visibility</p:attrName>
                                        </p:attrNameLst>
                                      </p:cBhvr>
                                      <p:to>
                                        <p:strVal val="visible"/>
                                      </p:to>
                                    </p:set>
                                    <p:anim calcmode="lin" valueType="num">
                                      <p:cBhvr>
                                        <p:cTn id="13" dur="1000" fill="hold"/>
                                        <p:tgtEl>
                                          <p:spTgt spid="133">
                                            <p:bg/>
                                          </p:spTgt>
                                        </p:tgtEl>
                                        <p:attrNameLst>
                                          <p:attrName>ppt_x</p:attrName>
                                        </p:attrNameLst>
                                      </p:cBhvr>
                                      <p:tavLst>
                                        <p:tav tm="0">
                                          <p:val>
                                            <p:strVal val="0-#ppt_w/2"/>
                                          </p:val>
                                        </p:tav>
                                        <p:tav tm="100000">
                                          <p:val>
                                            <p:strVal val="#ppt_x"/>
                                          </p:val>
                                        </p:tav>
                                      </p:tavLst>
                                    </p:anim>
                                    <p:anim calcmode="lin" valueType="num">
                                      <p:cBhvr>
                                        <p:cTn id="14" dur="1000" fill="hold"/>
                                        <p:tgtEl>
                                          <p:spTgt spid="133">
                                            <p:bg/>
                                          </p:spTgt>
                                        </p:tgtEl>
                                        <p:attrNameLst>
                                          <p:attrName>ppt_y</p:attrName>
                                        </p:attrNameLst>
                                      </p:cBhvr>
                                      <p:tavLst>
                                        <p:tav tm="0">
                                          <p:val>
                                            <p:strVal val="#ppt_y"/>
                                          </p:val>
                                        </p:tav>
                                        <p:tav tm="100000">
                                          <p:val>
                                            <p:strVal val="#ppt_y"/>
                                          </p:val>
                                        </p:tav>
                                      </p:tavLst>
                                    </p:anim>
                                  </p:childTnLst>
                                </p:cTn>
                              </p:par>
                              <p:par>
                                <p:cTn id="15" presetID="2" presetClass="entr" presetSubtype="8" fill="hold" grpId="2" nodeType="withEffect">
                                  <p:stCondLst>
                                    <p:cond delay="0"/>
                                  </p:stCondLst>
                                  <p:iterate>
                                    <p:tmAbs val="0"/>
                                  </p:iterate>
                                  <p:childTnLst>
                                    <p:set>
                                      <p:cBhvr>
                                        <p:cTn id="16" fill="hold"/>
                                        <p:tgtEl>
                                          <p:spTgt spid="133">
                                            <p:txEl>
                                              <p:pRg st="0" end="0"/>
                                            </p:txEl>
                                          </p:spTgt>
                                        </p:tgtEl>
                                        <p:attrNameLst>
                                          <p:attrName>style.visibility</p:attrName>
                                        </p:attrNameLst>
                                      </p:cBhvr>
                                      <p:to>
                                        <p:strVal val="visible"/>
                                      </p:to>
                                    </p:set>
                                    <p:anim calcmode="lin" valueType="num">
                                      <p:cBhvr>
                                        <p:cTn id="17" dur="1000" fill="hold"/>
                                        <p:tgtEl>
                                          <p:spTgt spid="133">
                                            <p:txEl>
                                              <p:pRg st="0" end="0"/>
                                            </p:txEl>
                                          </p:spTgt>
                                        </p:tgtEl>
                                        <p:attrNameLst>
                                          <p:attrName>ppt_x</p:attrName>
                                        </p:attrNameLst>
                                      </p:cBhvr>
                                      <p:tavLst>
                                        <p:tav tm="0">
                                          <p:val>
                                            <p:strVal val="0-#ppt_w/2"/>
                                          </p:val>
                                        </p:tav>
                                        <p:tav tm="100000">
                                          <p:val>
                                            <p:strVal val="#ppt_x"/>
                                          </p:val>
                                        </p:tav>
                                      </p:tavLst>
                                    </p:anim>
                                    <p:anim calcmode="lin" valueType="num">
                                      <p:cBhvr>
                                        <p:cTn id="18" dur="1000" fill="hold"/>
                                        <p:tgtEl>
                                          <p:spTgt spid="13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2" nodeType="clickEffect">
                                  <p:stCondLst>
                                    <p:cond delay="0"/>
                                  </p:stCondLst>
                                  <p:iterate>
                                    <p:tmAbs val="0"/>
                                  </p:iterate>
                                  <p:childTnLst>
                                    <p:set>
                                      <p:cBhvr>
                                        <p:cTn id="22" fill="hold"/>
                                        <p:tgtEl>
                                          <p:spTgt spid="133">
                                            <p:txEl>
                                              <p:pRg st="1" end="1"/>
                                            </p:txEl>
                                          </p:spTgt>
                                        </p:tgtEl>
                                        <p:attrNameLst>
                                          <p:attrName>style.visibility</p:attrName>
                                        </p:attrNameLst>
                                      </p:cBhvr>
                                      <p:to>
                                        <p:strVal val="visible"/>
                                      </p:to>
                                    </p:set>
                                    <p:anim calcmode="lin" valueType="num">
                                      <p:cBhvr>
                                        <p:cTn id="23" dur="1000" fill="hold"/>
                                        <p:tgtEl>
                                          <p:spTgt spid="133">
                                            <p:txEl>
                                              <p:pRg st="1" end="1"/>
                                            </p:txEl>
                                          </p:spTgt>
                                        </p:tgtEl>
                                        <p:attrNameLst>
                                          <p:attrName>ppt_x</p:attrName>
                                        </p:attrNameLst>
                                      </p:cBhvr>
                                      <p:tavLst>
                                        <p:tav tm="0">
                                          <p:val>
                                            <p:strVal val="0-#ppt_w/2"/>
                                          </p:val>
                                        </p:tav>
                                        <p:tav tm="100000">
                                          <p:val>
                                            <p:strVal val="#ppt_x"/>
                                          </p:val>
                                        </p:tav>
                                      </p:tavLst>
                                    </p:anim>
                                    <p:anim calcmode="lin" valueType="num">
                                      <p:cBhvr>
                                        <p:cTn id="24" dur="1000" fill="hold"/>
                                        <p:tgtEl>
                                          <p:spTgt spid="13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2" nodeType="clickEffect">
                                  <p:stCondLst>
                                    <p:cond delay="0"/>
                                  </p:stCondLst>
                                  <p:iterate>
                                    <p:tmAbs val="0"/>
                                  </p:iterate>
                                  <p:childTnLst>
                                    <p:set>
                                      <p:cBhvr>
                                        <p:cTn id="28" fill="hold"/>
                                        <p:tgtEl>
                                          <p:spTgt spid="133">
                                            <p:txEl>
                                              <p:pRg st="2" end="2"/>
                                            </p:txEl>
                                          </p:spTgt>
                                        </p:tgtEl>
                                        <p:attrNameLst>
                                          <p:attrName>style.visibility</p:attrName>
                                        </p:attrNameLst>
                                      </p:cBhvr>
                                      <p:to>
                                        <p:strVal val="visible"/>
                                      </p:to>
                                    </p:set>
                                    <p:anim calcmode="lin" valueType="num">
                                      <p:cBhvr>
                                        <p:cTn id="29" dur="1000" fill="hold"/>
                                        <p:tgtEl>
                                          <p:spTgt spid="133">
                                            <p:txEl>
                                              <p:pRg st="2" end="2"/>
                                            </p:txEl>
                                          </p:spTgt>
                                        </p:tgtEl>
                                        <p:attrNameLst>
                                          <p:attrName>ppt_x</p:attrName>
                                        </p:attrNameLst>
                                      </p:cBhvr>
                                      <p:tavLst>
                                        <p:tav tm="0">
                                          <p:val>
                                            <p:strVal val="0-#ppt_w/2"/>
                                          </p:val>
                                        </p:tav>
                                        <p:tav tm="100000">
                                          <p:val>
                                            <p:strVal val="#ppt_x"/>
                                          </p:val>
                                        </p:tav>
                                      </p:tavLst>
                                    </p:anim>
                                    <p:anim calcmode="lin" valueType="num">
                                      <p:cBhvr>
                                        <p:cTn id="30" dur="1000" fill="hold"/>
                                        <p:tgtEl>
                                          <p:spTgt spid="13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2" nodeType="clickEffect">
                                  <p:stCondLst>
                                    <p:cond delay="0"/>
                                  </p:stCondLst>
                                  <p:iterate>
                                    <p:tmAbs val="0"/>
                                  </p:iterate>
                                  <p:childTnLst>
                                    <p:set>
                                      <p:cBhvr>
                                        <p:cTn id="34" fill="hold"/>
                                        <p:tgtEl>
                                          <p:spTgt spid="133">
                                            <p:txEl>
                                              <p:pRg st="3" end="3"/>
                                            </p:txEl>
                                          </p:spTgt>
                                        </p:tgtEl>
                                        <p:attrNameLst>
                                          <p:attrName>style.visibility</p:attrName>
                                        </p:attrNameLst>
                                      </p:cBhvr>
                                      <p:to>
                                        <p:strVal val="visible"/>
                                      </p:to>
                                    </p:set>
                                    <p:anim calcmode="lin" valueType="num">
                                      <p:cBhvr>
                                        <p:cTn id="35" dur="1000" fill="hold"/>
                                        <p:tgtEl>
                                          <p:spTgt spid="133">
                                            <p:txEl>
                                              <p:pRg st="3" end="3"/>
                                            </p:txEl>
                                          </p:spTgt>
                                        </p:tgtEl>
                                        <p:attrNameLst>
                                          <p:attrName>ppt_x</p:attrName>
                                        </p:attrNameLst>
                                      </p:cBhvr>
                                      <p:tavLst>
                                        <p:tav tm="0">
                                          <p:val>
                                            <p:strVal val="0-#ppt_w/2"/>
                                          </p:val>
                                        </p:tav>
                                        <p:tav tm="100000">
                                          <p:val>
                                            <p:strVal val="#ppt_x"/>
                                          </p:val>
                                        </p:tav>
                                      </p:tavLst>
                                    </p:anim>
                                    <p:anim calcmode="lin" valueType="num">
                                      <p:cBhvr>
                                        <p:cTn id="36" dur="1000" fill="hold"/>
                                        <p:tgtEl>
                                          <p:spTgt spid="13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2" build="p" bldLvl="5" animBg="1" advAuto="0"/>
      <p:bldP spid="134" grpId="1"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p:nvPr/>
        </p:nvSpPr>
        <p:spPr>
          <a:xfrm>
            <a:off x="635000" y="1269011"/>
            <a:ext cx="3720555" cy="620044"/>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defRPr sz="3600" b="1">
                <a:solidFill>
                  <a:schemeClr val="accent1">
                    <a:hueOff val="47394"/>
                    <a:satOff val="-25753"/>
                    <a:lumOff val="-7544"/>
                  </a:schemeClr>
                </a:solidFill>
              </a:defRPr>
            </a:lvl1pPr>
          </a:lstStyle>
          <a:p>
            <a:r>
              <a:t>The Introduction</a:t>
            </a:r>
          </a:p>
        </p:txBody>
      </p:sp>
      <p:sp>
        <p:nvSpPr>
          <p:cNvPr id="137" name="Shape 137"/>
          <p:cNvSpPr/>
          <p:nvPr/>
        </p:nvSpPr>
        <p:spPr>
          <a:xfrm>
            <a:off x="634028" y="2667000"/>
            <a:ext cx="11749444" cy="422850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marL="395111" indent="-395111" algn="l">
              <a:spcBef>
                <a:spcPts val="1000"/>
              </a:spcBef>
              <a:buSzPct val="75000"/>
              <a:buChar char="•"/>
              <a:defRPr sz="3200"/>
            </a:pPr>
            <a:r>
              <a:t>These are not necessarily standalone sentences. They are </a:t>
            </a:r>
            <a:r>
              <a:rPr i="1"/>
              <a:t>concepts</a:t>
            </a:r>
            <a:r>
              <a:t>.</a:t>
            </a:r>
          </a:p>
          <a:p>
            <a:pPr marL="395111" indent="-395111" algn="l">
              <a:spcBef>
                <a:spcPts val="1000"/>
              </a:spcBef>
              <a:buSzPct val="75000"/>
              <a:buChar char="•"/>
              <a:defRPr sz="3200"/>
            </a:pPr>
            <a:r>
              <a:rPr b="1" i="1">
                <a:solidFill>
                  <a:schemeClr val="accent1">
                    <a:satOff val="-3355"/>
                    <a:lumOff val="26614"/>
                  </a:schemeClr>
                </a:solidFill>
              </a:rPr>
              <a:t>X</a:t>
            </a:r>
            <a:r>
              <a:t> represents the strongest point against your argument. This can be a counter-argument or a qualification.</a:t>
            </a:r>
          </a:p>
          <a:p>
            <a:pPr marL="395111" indent="-395111" algn="l">
              <a:spcBef>
                <a:spcPts val="1000"/>
              </a:spcBef>
              <a:buSzPct val="75000"/>
              <a:buChar char="•"/>
              <a:defRPr sz="3200"/>
            </a:pPr>
            <a:r>
              <a:rPr b="1" i="1">
                <a:solidFill>
                  <a:schemeClr val="accent1">
                    <a:satOff val="-3355"/>
                    <a:lumOff val="26614"/>
                  </a:schemeClr>
                </a:solidFill>
              </a:rPr>
              <a:t>A</a:t>
            </a:r>
            <a:r>
              <a:t> and </a:t>
            </a:r>
            <a:r>
              <a:rPr b="1" i="1">
                <a:solidFill>
                  <a:schemeClr val="accent1">
                    <a:satOff val="-3355"/>
                    <a:lumOff val="26614"/>
                  </a:schemeClr>
                </a:solidFill>
              </a:rPr>
              <a:t>B</a:t>
            </a:r>
            <a:r>
              <a:t> represent the two strongest points for your argument. These are your organization categories.</a:t>
            </a:r>
          </a:p>
          <a:p>
            <a:pPr marL="395111" indent="-395111" algn="l">
              <a:spcBef>
                <a:spcPts val="1000"/>
              </a:spcBef>
              <a:buSzPct val="75000"/>
              <a:buChar char="•"/>
              <a:defRPr sz="3200"/>
            </a:pPr>
            <a:r>
              <a:rPr b="1" i="1">
                <a:solidFill>
                  <a:schemeClr val="accent1">
                    <a:satOff val="-3355"/>
                    <a:lumOff val="26614"/>
                  </a:schemeClr>
                </a:solidFill>
              </a:rPr>
              <a:t>Y</a:t>
            </a:r>
            <a:r>
              <a:t> represents the position you will be taking on the prompt. This is your historically defensible claim.</a:t>
            </a:r>
          </a:p>
        </p:txBody>
      </p:sp>
      <p:sp>
        <p:nvSpPr>
          <p:cNvPr id="138" name="Shape 138"/>
          <p:cNvSpPr/>
          <p:nvPr/>
        </p:nvSpPr>
        <p:spPr>
          <a:xfrm>
            <a:off x="635000" y="1968500"/>
            <a:ext cx="3885804" cy="558205"/>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spcBef>
                <a:spcPts val="1000"/>
              </a:spcBef>
              <a:defRPr sz="3200" b="1"/>
            </a:lvl1pPr>
          </a:lstStyle>
          <a:p>
            <a:r>
              <a:t>The secret formula:</a:t>
            </a:r>
          </a:p>
        </p:txBody>
      </p:sp>
      <p:sp>
        <p:nvSpPr>
          <p:cNvPr id="139" name="Shape 139"/>
          <p:cNvSpPr/>
          <p:nvPr/>
        </p:nvSpPr>
        <p:spPr>
          <a:xfrm>
            <a:off x="4559498" y="1968500"/>
            <a:ext cx="6618288" cy="558205"/>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lgn="l">
              <a:spcBef>
                <a:spcPts val="1000"/>
              </a:spcBef>
              <a:defRPr sz="3200" b="1">
                <a:solidFill>
                  <a:schemeClr val="accent1">
                    <a:satOff val="-3355"/>
                    <a:lumOff val="26614"/>
                  </a:schemeClr>
                </a:solidFill>
              </a:defRPr>
            </a:pPr>
            <a:r>
              <a:rPr i="1"/>
              <a:t>X</a:t>
            </a:r>
            <a:r>
              <a:t>; however, </a:t>
            </a:r>
            <a:r>
              <a:rPr i="1"/>
              <a:t>A</a:t>
            </a:r>
            <a:r>
              <a:t> and </a:t>
            </a:r>
            <a:r>
              <a:rPr i="1"/>
              <a:t>B</a:t>
            </a:r>
            <a:r>
              <a:t>. Therefore </a:t>
            </a:r>
            <a:r>
              <a:rPr i="1"/>
              <a:t>Y</a:t>
            </a:r>
            <a:r>
              <a: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1" nodeType="clickEffect">
                                  <p:stCondLst>
                                    <p:cond delay="0"/>
                                  </p:stCondLst>
                                  <p:iterate>
                                    <p:tmAbs val="0"/>
                                  </p:iterate>
                                  <p:childTnLst>
                                    <p:set>
                                      <p:cBhvr>
                                        <p:cTn id="6" fill="hold"/>
                                        <p:tgtEl>
                                          <p:spTgt spid="138"/>
                                        </p:tgtEl>
                                        <p:attrNameLst>
                                          <p:attrName>style.visibility</p:attrName>
                                        </p:attrNameLst>
                                      </p:cBhvr>
                                      <p:to>
                                        <p:strVal val="visible"/>
                                      </p:to>
                                    </p:set>
                                    <p:anim calcmode="lin" valueType="num">
                                      <p:cBhvr>
                                        <p:cTn id="7" dur="1000" fill="hold"/>
                                        <p:tgtEl>
                                          <p:spTgt spid="138"/>
                                        </p:tgtEl>
                                        <p:attrNameLst>
                                          <p:attrName>ppt_x</p:attrName>
                                        </p:attrNameLst>
                                      </p:cBhvr>
                                      <p:tavLst>
                                        <p:tav tm="0">
                                          <p:val>
                                            <p:strVal val="0-#ppt_w/2"/>
                                          </p:val>
                                        </p:tav>
                                        <p:tav tm="100000">
                                          <p:val>
                                            <p:strVal val="#ppt_x"/>
                                          </p:val>
                                        </p:tav>
                                      </p:tavLst>
                                    </p:anim>
                                    <p:anim calcmode="lin" valueType="num">
                                      <p:cBhvr>
                                        <p:cTn id="8" dur="1000" fill="hold"/>
                                        <p:tgtEl>
                                          <p:spTgt spid="138"/>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9" presetClass="entr" fill="hold" grpId="2" nodeType="afterEffect">
                                  <p:stCondLst>
                                    <p:cond delay="100"/>
                                  </p:stCondLst>
                                  <p:iterate>
                                    <p:tmAbs val="0"/>
                                  </p:iterate>
                                  <p:childTnLst>
                                    <p:set>
                                      <p:cBhvr>
                                        <p:cTn id="11" fill="hold"/>
                                        <p:tgtEl>
                                          <p:spTgt spid="139"/>
                                        </p:tgtEl>
                                        <p:attrNameLst>
                                          <p:attrName>style.visibility</p:attrName>
                                        </p:attrNameLst>
                                      </p:cBhvr>
                                      <p:to>
                                        <p:strVal val="visible"/>
                                      </p:to>
                                    </p:set>
                                    <p:animEffect transition="in" filter="dissolve">
                                      <p:cBhvr>
                                        <p:cTn id="12" dur="1000"/>
                                        <p:tgtEl>
                                          <p:spTgt spid="13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3" nodeType="clickEffect">
                                  <p:stCondLst>
                                    <p:cond delay="0"/>
                                  </p:stCondLst>
                                  <p:iterate>
                                    <p:tmAbs val="0"/>
                                  </p:iterate>
                                  <p:childTnLst>
                                    <p:set>
                                      <p:cBhvr>
                                        <p:cTn id="16" fill="hold"/>
                                        <p:tgtEl>
                                          <p:spTgt spid="137">
                                            <p:bg/>
                                          </p:spTgt>
                                        </p:tgtEl>
                                        <p:attrNameLst>
                                          <p:attrName>style.visibility</p:attrName>
                                        </p:attrNameLst>
                                      </p:cBhvr>
                                      <p:to>
                                        <p:strVal val="visible"/>
                                      </p:to>
                                    </p:set>
                                    <p:anim calcmode="lin" valueType="num">
                                      <p:cBhvr>
                                        <p:cTn id="17" dur="1000" fill="hold"/>
                                        <p:tgtEl>
                                          <p:spTgt spid="137">
                                            <p:bg/>
                                          </p:spTgt>
                                        </p:tgtEl>
                                        <p:attrNameLst>
                                          <p:attrName>ppt_x</p:attrName>
                                        </p:attrNameLst>
                                      </p:cBhvr>
                                      <p:tavLst>
                                        <p:tav tm="0">
                                          <p:val>
                                            <p:strVal val="0-#ppt_w/2"/>
                                          </p:val>
                                        </p:tav>
                                        <p:tav tm="100000">
                                          <p:val>
                                            <p:strVal val="#ppt_x"/>
                                          </p:val>
                                        </p:tav>
                                      </p:tavLst>
                                    </p:anim>
                                    <p:anim calcmode="lin" valueType="num">
                                      <p:cBhvr>
                                        <p:cTn id="18" dur="1000" fill="hold"/>
                                        <p:tgtEl>
                                          <p:spTgt spid="137">
                                            <p:bg/>
                                          </p:spTgt>
                                        </p:tgtEl>
                                        <p:attrNameLst>
                                          <p:attrName>ppt_y</p:attrName>
                                        </p:attrNameLst>
                                      </p:cBhvr>
                                      <p:tavLst>
                                        <p:tav tm="0">
                                          <p:val>
                                            <p:strVal val="#ppt_y"/>
                                          </p:val>
                                        </p:tav>
                                        <p:tav tm="100000">
                                          <p:val>
                                            <p:strVal val="#ppt_y"/>
                                          </p:val>
                                        </p:tav>
                                      </p:tavLst>
                                    </p:anim>
                                  </p:childTnLst>
                                </p:cTn>
                              </p:par>
                              <p:par>
                                <p:cTn id="19" presetID="2" presetClass="entr" presetSubtype="8" fill="hold" grpId="3" nodeType="withEffect">
                                  <p:stCondLst>
                                    <p:cond delay="0"/>
                                  </p:stCondLst>
                                  <p:iterate>
                                    <p:tmAbs val="0"/>
                                  </p:iterate>
                                  <p:childTnLst>
                                    <p:set>
                                      <p:cBhvr>
                                        <p:cTn id="20" fill="hold"/>
                                        <p:tgtEl>
                                          <p:spTgt spid="137">
                                            <p:txEl>
                                              <p:pRg st="0" end="0"/>
                                            </p:txEl>
                                          </p:spTgt>
                                        </p:tgtEl>
                                        <p:attrNameLst>
                                          <p:attrName>style.visibility</p:attrName>
                                        </p:attrNameLst>
                                      </p:cBhvr>
                                      <p:to>
                                        <p:strVal val="visible"/>
                                      </p:to>
                                    </p:set>
                                    <p:anim calcmode="lin" valueType="num">
                                      <p:cBhvr>
                                        <p:cTn id="21" dur="1000" fill="hold"/>
                                        <p:tgtEl>
                                          <p:spTgt spid="137">
                                            <p:txEl>
                                              <p:pRg st="0" end="0"/>
                                            </p:txEl>
                                          </p:spTgt>
                                        </p:tgtEl>
                                        <p:attrNameLst>
                                          <p:attrName>ppt_x</p:attrName>
                                        </p:attrNameLst>
                                      </p:cBhvr>
                                      <p:tavLst>
                                        <p:tav tm="0">
                                          <p:val>
                                            <p:strVal val="0-#ppt_w/2"/>
                                          </p:val>
                                        </p:tav>
                                        <p:tav tm="100000">
                                          <p:val>
                                            <p:strVal val="#ppt_x"/>
                                          </p:val>
                                        </p:tav>
                                      </p:tavLst>
                                    </p:anim>
                                    <p:anim calcmode="lin" valueType="num">
                                      <p:cBhvr>
                                        <p:cTn id="22" dur="1000" fill="hold"/>
                                        <p:tgtEl>
                                          <p:spTgt spid="13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3" nodeType="clickEffect">
                                  <p:stCondLst>
                                    <p:cond delay="0"/>
                                  </p:stCondLst>
                                  <p:iterate>
                                    <p:tmAbs val="0"/>
                                  </p:iterate>
                                  <p:childTnLst>
                                    <p:set>
                                      <p:cBhvr>
                                        <p:cTn id="26" fill="hold"/>
                                        <p:tgtEl>
                                          <p:spTgt spid="137">
                                            <p:txEl>
                                              <p:pRg st="1" end="1"/>
                                            </p:txEl>
                                          </p:spTgt>
                                        </p:tgtEl>
                                        <p:attrNameLst>
                                          <p:attrName>style.visibility</p:attrName>
                                        </p:attrNameLst>
                                      </p:cBhvr>
                                      <p:to>
                                        <p:strVal val="visible"/>
                                      </p:to>
                                    </p:set>
                                    <p:anim calcmode="lin" valueType="num">
                                      <p:cBhvr>
                                        <p:cTn id="27" dur="1000" fill="hold"/>
                                        <p:tgtEl>
                                          <p:spTgt spid="137">
                                            <p:txEl>
                                              <p:pRg st="1" end="1"/>
                                            </p:txEl>
                                          </p:spTgt>
                                        </p:tgtEl>
                                        <p:attrNameLst>
                                          <p:attrName>ppt_x</p:attrName>
                                        </p:attrNameLst>
                                      </p:cBhvr>
                                      <p:tavLst>
                                        <p:tav tm="0">
                                          <p:val>
                                            <p:strVal val="0-#ppt_w/2"/>
                                          </p:val>
                                        </p:tav>
                                        <p:tav tm="100000">
                                          <p:val>
                                            <p:strVal val="#ppt_x"/>
                                          </p:val>
                                        </p:tav>
                                      </p:tavLst>
                                    </p:anim>
                                    <p:anim calcmode="lin" valueType="num">
                                      <p:cBhvr>
                                        <p:cTn id="28" dur="1000" fill="hold"/>
                                        <p:tgtEl>
                                          <p:spTgt spid="13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3" nodeType="clickEffect">
                                  <p:stCondLst>
                                    <p:cond delay="0"/>
                                  </p:stCondLst>
                                  <p:iterate>
                                    <p:tmAbs val="0"/>
                                  </p:iterate>
                                  <p:childTnLst>
                                    <p:set>
                                      <p:cBhvr>
                                        <p:cTn id="32" fill="hold"/>
                                        <p:tgtEl>
                                          <p:spTgt spid="137">
                                            <p:txEl>
                                              <p:pRg st="2" end="2"/>
                                            </p:txEl>
                                          </p:spTgt>
                                        </p:tgtEl>
                                        <p:attrNameLst>
                                          <p:attrName>style.visibility</p:attrName>
                                        </p:attrNameLst>
                                      </p:cBhvr>
                                      <p:to>
                                        <p:strVal val="visible"/>
                                      </p:to>
                                    </p:set>
                                    <p:anim calcmode="lin" valueType="num">
                                      <p:cBhvr>
                                        <p:cTn id="33" dur="1000" fill="hold"/>
                                        <p:tgtEl>
                                          <p:spTgt spid="137">
                                            <p:txEl>
                                              <p:pRg st="2" end="2"/>
                                            </p:txEl>
                                          </p:spTgt>
                                        </p:tgtEl>
                                        <p:attrNameLst>
                                          <p:attrName>ppt_x</p:attrName>
                                        </p:attrNameLst>
                                      </p:cBhvr>
                                      <p:tavLst>
                                        <p:tav tm="0">
                                          <p:val>
                                            <p:strVal val="0-#ppt_w/2"/>
                                          </p:val>
                                        </p:tav>
                                        <p:tav tm="100000">
                                          <p:val>
                                            <p:strVal val="#ppt_x"/>
                                          </p:val>
                                        </p:tav>
                                      </p:tavLst>
                                    </p:anim>
                                    <p:anim calcmode="lin" valueType="num">
                                      <p:cBhvr>
                                        <p:cTn id="34" dur="1000" fill="hold"/>
                                        <p:tgtEl>
                                          <p:spTgt spid="13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3" nodeType="clickEffect">
                                  <p:stCondLst>
                                    <p:cond delay="0"/>
                                  </p:stCondLst>
                                  <p:iterate>
                                    <p:tmAbs val="0"/>
                                  </p:iterate>
                                  <p:childTnLst>
                                    <p:set>
                                      <p:cBhvr>
                                        <p:cTn id="38" fill="hold"/>
                                        <p:tgtEl>
                                          <p:spTgt spid="137">
                                            <p:txEl>
                                              <p:pRg st="3" end="3"/>
                                            </p:txEl>
                                          </p:spTgt>
                                        </p:tgtEl>
                                        <p:attrNameLst>
                                          <p:attrName>style.visibility</p:attrName>
                                        </p:attrNameLst>
                                      </p:cBhvr>
                                      <p:to>
                                        <p:strVal val="visible"/>
                                      </p:to>
                                    </p:set>
                                    <p:anim calcmode="lin" valueType="num">
                                      <p:cBhvr>
                                        <p:cTn id="39" dur="1000" fill="hold"/>
                                        <p:tgtEl>
                                          <p:spTgt spid="137">
                                            <p:txEl>
                                              <p:pRg st="3" end="3"/>
                                            </p:txEl>
                                          </p:spTgt>
                                        </p:tgtEl>
                                        <p:attrNameLst>
                                          <p:attrName>ppt_x</p:attrName>
                                        </p:attrNameLst>
                                      </p:cBhvr>
                                      <p:tavLst>
                                        <p:tav tm="0">
                                          <p:val>
                                            <p:strVal val="0-#ppt_w/2"/>
                                          </p:val>
                                        </p:tav>
                                        <p:tav tm="100000">
                                          <p:val>
                                            <p:strVal val="#ppt_x"/>
                                          </p:val>
                                        </p:tav>
                                      </p:tavLst>
                                    </p:anim>
                                    <p:anim calcmode="lin" valueType="num">
                                      <p:cBhvr>
                                        <p:cTn id="40" dur="1000" fill="hold"/>
                                        <p:tgtEl>
                                          <p:spTgt spid="13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 grpId="3" build="p" bldLvl="5" animBg="1" advAuto="0"/>
      <p:bldP spid="138" grpId="1" animBg="1" advAuto="0"/>
      <p:bldP spid="139" grpId="2"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p:nvPr/>
        </p:nvSpPr>
        <p:spPr>
          <a:xfrm>
            <a:off x="635000" y="1269011"/>
            <a:ext cx="3720555" cy="620044"/>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defRPr sz="3600" b="1">
                <a:solidFill>
                  <a:schemeClr val="accent1">
                    <a:hueOff val="47394"/>
                    <a:satOff val="-25753"/>
                    <a:lumOff val="-7544"/>
                  </a:schemeClr>
                </a:solidFill>
              </a:defRPr>
            </a:lvl1pPr>
          </a:lstStyle>
          <a:p>
            <a:r>
              <a:t>The Introduction</a:t>
            </a:r>
          </a:p>
        </p:txBody>
      </p:sp>
      <p:sp>
        <p:nvSpPr>
          <p:cNvPr id="142" name="Shape 142"/>
          <p:cNvSpPr/>
          <p:nvPr/>
        </p:nvSpPr>
        <p:spPr>
          <a:xfrm>
            <a:off x="634028" y="2667000"/>
            <a:ext cx="11749444" cy="328870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marL="395111" indent="-395111" algn="l">
              <a:spcBef>
                <a:spcPts val="1000"/>
              </a:spcBef>
              <a:buSzPct val="75000"/>
              <a:buChar char="•"/>
              <a:defRPr sz="3200"/>
            </a:pPr>
            <a:r>
              <a:t>Organize an answer as if it was an LEQ.</a:t>
            </a:r>
          </a:p>
          <a:p>
            <a:pPr marL="395111" indent="-395111" algn="l">
              <a:spcBef>
                <a:spcPts val="1000"/>
              </a:spcBef>
              <a:buSzPct val="75000"/>
              <a:buChar char="•"/>
              <a:defRPr sz="3200"/>
            </a:pPr>
            <a:r>
              <a:t>Insert applicable evidence from your personal knowledge.</a:t>
            </a:r>
          </a:p>
          <a:p>
            <a:pPr marL="395111" indent="-395111" algn="l">
              <a:spcBef>
                <a:spcPts val="1000"/>
              </a:spcBef>
              <a:buSzPct val="75000"/>
              <a:buChar char="•"/>
              <a:defRPr sz="3200"/>
            </a:pPr>
            <a:r>
              <a:t>Use APPARTS on each document to choose applicable evidence for the thesis as you do this.</a:t>
            </a:r>
          </a:p>
          <a:p>
            <a:pPr marL="395111" indent="-395111" algn="l">
              <a:spcBef>
                <a:spcPts val="1000"/>
              </a:spcBef>
              <a:buSzPct val="75000"/>
              <a:buChar char="•"/>
              <a:defRPr sz="3200"/>
            </a:pPr>
            <a:r>
              <a:t>Revise the scratch outline as necessary as you insert evidence from the documents.</a:t>
            </a:r>
          </a:p>
        </p:txBody>
      </p:sp>
      <p:sp>
        <p:nvSpPr>
          <p:cNvPr id="143" name="Shape 143"/>
          <p:cNvSpPr/>
          <p:nvPr/>
        </p:nvSpPr>
        <p:spPr>
          <a:xfrm>
            <a:off x="635000" y="1968500"/>
            <a:ext cx="4426149" cy="558205"/>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spcBef>
                <a:spcPts val="1000"/>
              </a:spcBef>
              <a:defRPr sz="3200" b="1"/>
            </a:lvl1pPr>
          </a:lstStyle>
          <a:p>
            <a:r>
              <a:t>Outlining the question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1" nodeType="clickEffect">
                                  <p:stCondLst>
                                    <p:cond delay="0"/>
                                  </p:stCondLst>
                                  <p:iterate>
                                    <p:tmAbs val="0"/>
                                  </p:iterate>
                                  <p:childTnLst>
                                    <p:set>
                                      <p:cBhvr>
                                        <p:cTn id="6" fill="hold"/>
                                        <p:tgtEl>
                                          <p:spTgt spid="143"/>
                                        </p:tgtEl>
                                        <p:attrNameLst>
                                          <p:attrName>style.visibility</p:attrName>
                                        </p:attrNameLst>
                                      </p:cBhvr>
                                      <p:to>
                                        <p:strVal val="visible"/>
                                      </p:to>
                                    </p:set>
                                    <p:anim calcmode="lin" valueType="num">
                                      <p:cBhvr>
                                        <p:cTn id="7" dur="1000" fill="hold"/>
                                        <p:tgtEl>
                                          <p:spTgt spid="143"/>
                                        </p:tgtEl>
                                        <p:attrNameLst>
                                          <p:attrName>ppt_x</p:attrName>
                                        </p:attrNameLst>
                                      </p:cBhvr>
                                      <p:tavLst>
                                        <p:tav tm="0">
                                          <p:val>
                                            <p:strVal val="0-#ppt_w/2"/>
                                          </p:val>
                                        </p:tav>
                                        <p:tav tm="100000">
                                          <p:val>
                                            <p:strVal val="#ppt_x"/>
                                          </p:val>
                                        </p:tav>
                                      </p:tavLst>
                                    </p:anim>
                                    <p:anim calcmode="lin" valueType="num">
                                      <p:cBhvr>
                                        <p:cTn id="8" dur="1000" fill="hold"/>
                                        <p:tgtEl>
                                          <p:spTgt spid="14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2" nodeType="clickEffect">
                                  <p:stCondLst>
                                    <p:cond delay="0"/>
                                  </p:stCondLst>
                                  <p:iterate>
                                    <p:tmAbs val="0"/>
                                  </p:iterate>
                                  <p:childTnLst>
                                    <p:set>
                                      <p:cBhvr>
                                        <p:cTn id="12" fill="hold"/>
                                        <p:tgtEl>
                                          <p:spTgt spid="142">
                                            <p:bg/>
                                          </p:spTgt>
                                        </p:tgtEl>
                                        <p:attrNameLst>
                                          <p:attrName>style.visibility</p:attrName>
                                        </p:attrNameLst>
                                      </p:cBhvr>
                                      <p:to>
                                        <p:strVal val="visible"/>
                                      </p:to>
                                    </p:set>
                                    <p:anim calcmode="lin" valueType="num">
                                      <p:cBhvr>
                                        <p:cTn id="13" dur="1000" fill="hold"/>
                                        <p:tgtEl>
                                          <p:spTgt spid="142">
                                            <p:bg/>
                                          </p:spTgt>
                                        </p:tgtEl>
                                        <p:attrNameLst>
                                          <p:attrName>ppt_x</p:attrName>
                                        </p:attrNameLst>
                                      </p:cBhvr>
                                      <p:tavLst>
                                        <p:tav tm="0">
                                          <p:val>
                                            <p:strVal val="0-#ppt_w/2"/>
                                          </p:val>
                                        </p:tav>
                                        <p:tav tm="100000">
                                          <p:val>
                                            <p:strVal val="#ppt_x"/>
                                          </p:val>
                                        </p:tav>
                                      </p:tavLst>
                                    </p:anim>
                                    <p:anim calcmode="lin" valueType="num">
                                      <p:cBhvr>
                                        <p:cTn id="14" dur="1000" fill="hold"/>
                                        <p:tgtEl>
                                          <p:spTgt spid="142">
                                            <p:bg/>
                                          </p:spTgt>
                                        </p:tgtEl>
                                        <p:attrNameLst>
                                          <p:attrName>ppt_y</p:attrName>
                                        </p:attrNameLst>
                                      </p:cBhvr>
                                      <p:tavLst>
                                        <p:tav tm="0">
                                          <p:val>
                                            <p:strVal val="#ppt_y"/>
                                          </p:val>
                                        </p:tav>
                                        <p:tav tm="100000">
                                          <p:val>
                                            <p:strVal val="#ppt_y"/>
                                          </p:val>
                                        </p:tav>
                                      </p:tavLst>
                                    </p:anim>
                                  </p:childTnLst>
                                </p:cTn>
                              </p:par>
                              <p:par>
                                <p:cTn id="15" presetID="2" presetClass="entr" presetSubtype="8" fill="hold" grpId="2" nodeType="withEffect">
                                  <p:stCondLst>
                                    <p:cond delay="0"/>
                                  </p:stCondLst>
                                  <p:iterate>
                                    <p:tmAbs val="0"/>
                                  </p:iterate>
                                  <p:childTnLst>
                                    <p:set>
                                      <p:cBhvr>
                                        <p:cTn id="16" fill="hold"/>
                                        <p:tgtEl>
                                          <p:spTgt spid="142">
                                            <p:txEl>
                                              <p:pRg st="0" end="0"/>
                                            </p:txEl>
                                          </p:spTgt>
                                        </p:tgtEl>
                                        <p:attrNameLst>
                                          <p:attrName>style.visibility</p:attrName>
                                        </p:attrNameLst>
                                      </p:cBhvr>
                                      <p:to>
                                        <p:strVal val="visible"/>
                                      </p:to>
                                    </p:set>
                                    <p:anim calcmode="lin" valueType="num">
                                      <p:cBhvr>
                                        <p:cTn id="17" dur="1000" fill="hold"/>
                                        <p:tgtEl>
                                          <p:spTgt spid="142">
                                            <p:txEl>
                                              <p:pRg st="0" end="0"/>
                                            </p:txEl>
                                          </p:spTgt>
                                        </p:tgtEl>
                                        <p:attrNameLst>
                                          <p:attrName>ppt_x</p:attrName>
                                        </p:attrNameLst>
                                      </p:cBhvr>
                                      <p:tavLst>
                                        <p:tav tm="0">
                                          <p:val>
                                            <p:strVal val="0-#ppt_w/2"/>
                                          </p:val>
                                        </p:tav>
                                        <p:tav tm="100000">
                                          <p:val>
                                            <p:strVal val="#ppt_x"/>
                                          </p:val>
                                        </p:tav>
                                      </p:tavLst>
                                    </p:anim>
                                    <p:anim calcmode="lin" valueType="num">
                                      <p:cBhvr>
                                        <p:cTn id="18" dur="1000" fill="hold"/>
                                        <p:tgtEl>
                                          <p:spTgt spid="14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2" nodeType="clickEffect">
                                  <p:stCondLst>
                                    <p:cond delay="0"/>
                                  </p:stCondLst>
                                  <p:iterate>
                                    <p:tmAbs val="0"/>
                                  </p:iterate>
                                  <p:childTnLst>
                                    <p:set>
                                      <p:cBhvr>
                                        <p:cTn id="22" fill="hold"/>
                                        <p:tgtEl>
                                          <p:spTgt spid="142">
                                            <p:txEl>
                                              <p:pRg st="1" end="1"/>
                                            </p:txEl>
                                          </p:spTgt>
                                        </p:tgtEl>
                                        <p:attrNameLst>
                                          <p:attrName>style.visibility</p:attrName>
                                        </p:attrNameLst>
                                      </p:cBhvr>
                                      <p:to>
                                        <p:strVal val="visible"/>
                                      </p:to>
                                    </p:set>
                                    <p:anim calcmode="lin" valueType="num">
                                      <p:cBhvr>
                                        <p:cTn id="23" dur="1000" fill="hold"/>
                                        <p:tgtEl>
                                          <p:spTgt spid="142">
                                            <p:txEl>
                                              <p:pRg st="1" end="1"/>
                                            </p:txEl>
                                          </p:spTgt>
                                        </p:tgtEl>
                                        <p:attrNameLst>
                                          <p:attrName>ppt_x</p:attrName>
                                        </p:attrNameLst>
                                      </p:cBhvr>
                                      <p:tavLst>
                                        <p:tav tm="0">
                                          <p:val>
                                            <p:strVal val="0-#ppt_w/2"/>
                                          </p:val>
                                        </p:tav>
                                        <p:tav tm="100000">
                                          <p:val>
                                            <p:strVal val="#ppt_x"/>
                                          </p:val>
                                        </p:tav>
                                      </p:tavLst>
                                    </p:anim>
                                    <p:anim calcmode="lin" valueType="num">
                                      <p:cBhvr>
                                        <p:cTn id="24" dur="1000" fill="hold"/>
                                        <p:tgtEl>
                                          <p:spTgt spid="14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2" nodeType="clickEffect">
                                  <p:stCondLst>
                                    <p:cond delay="0"/>
                                  </p:stCondLst>
                                  <p:iterate>
                                    <p:tmAbs val="0"/>
                                  </p:iterate>
                                  <p:childTnLst>
                                    <p:set>
                                      <p:cBhvr>
                                        <p:cTn id="28" fill="hold"/>
                                        <p:tgtEl>
                                          <p:spTgt spid="142">
                                            <p:txEl>
                                              <p:pRg st="2" end="2"/>
                                            </p:txEl>
                                          </p:spTgt>
                                        </p:tgtEl>
                                        <p:attrNameLst>
                                          <p:attrName>style.visibility</p:attrName>
                                        </p:attrNameLst>
                                      </p:cBhvr>
                                      <p:to>
                                        <p:strVal val="visible"/>
                                      </p:to>
                                    </p:set>
                                    <p:anim calcmode="lin" valueType="num">
                                      <p:cBhvr>
                                        <p:cTn id="29" dur="1000" fill="hold"/>
                                        <p:tgtEl>
                                          <p:spTgt spid="142">
                                            <p:txEl>
                                              <p:pRg st="2" end="2"/>
                                            </p:txEl>
                                          </p:spTgt>
                                        </p:tgtEl>
                                        <p:attrNameLst>
                                          <p:attrName>ppt_x</p:attrName>
                                        </p:attrNameLst>
                                      </p:cBhvr>
                                      <p:tavLst>
                                        <p:tav tm="0">
                                          <p:val>
                                            <p:strVal val="0-#ppt_w/2"/>
                                          </p:val>
                                        </p:tav>
                                        <p:tav tm="100000">
                                          <p:val>
                                            <p:strVal val="#ppt_x"/>
                                          </p:val>
                                        </p:tav>
                                      </p:tavLst>
                                    </p:anim>
                                    <p:anim calcmode="lin" valueType="num">
                                      <p:cBhvr>
                                        <p:cTn id="30" dur="1000" fill="hold"/>
                                        <p:tgtEl>
                                          <p:spTgt spid="14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2" nodeType="clickEffect">
                                  <p:stCondLst>
                                    <p:cond delay="0"/>
                                  </p:stCondLst>
                                  <p:iterate>
                                    <p:tmAbs val="0"/>
                                  </p:iterate>
                                  <p:childTnLst>
                                    <p:set>
                                      <p:cBhvr>
                                        <p:cTn id="34" fill="hold"/>
                                        <p:tgtEl>
                                          <p:spTgt spid="142">
                                            <p:txEl>
                                              <p:pRg st="3" end="3"/>
                                            </p:txEl>
                                          </p:spTgt>
                                        </p:tgtEl>
                                        <p:attrNameLst>
                                          <p:attrName>style.visibility</p:attrName>
                                        </p:attrNameLst>
                                      </p:cBhvr>
                                      <p:to>
                                        <p:strVal val="visible"/>
                                      </p:to>
                                    </p:set>
                                    <p:anim calcmode="lin" valueType="num">
                                      <p:cBhvr>
                                        <p:cTn id="35" dur="1000" fill="hold"/>
                                        <p:tgtEl>
                                          <p:spTgt spid="142">
                                            <p:txEl>
                                              <p:pRg st="3" end="3"/>
                                            </p:txEl>
                                          </p:spTgt>
                                        </p:tgtEl>
                                        <p:attrNameLst>
                                          <p:attrName>ppt_x</p:attrName>
                                        </p:attrNameLst>
                                      </p:cBhvr>
                                      <p:tavLst>
                                        <p:tav tm="0">
                                          <p:val>
                                            <p:strVal val="0-#ppt_w/2"/>
                                          </p:val>
                                        </p:tav>
                                        <p:tav tm="100000">
                                          <p:val>
                                            <p:strVal val="#ppt_x"/>
                                          </p:val>
                                        </p:tav>
                                      </p:tavLst>
                                    </p:anim>
                                    <p:anim calcmode="lin" valueType="num">
                                      <p:cBhvr>
                                        <p:cTn id="36" dur="1000" fill="hold"/>
                                        <p:tgtEl>
                                          <p:spTgt spid="14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 grpId="2" build="p" bldLvl="5" animBg="1" advAuto="0"/>
      <p:bldP spid="143" grpId="1"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p:nvPr/>
        </p:nvSpPr>
        <p:spPr>
          <a:xfrm>
            <a:off x="635000" y="951511"/>
            <a:ext cx="3720555" cy="620044"/>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defRPr sz="3600" b="1">
                <a:solidFill>
                  <a:schemeClr val="accent1">
                    <a:hueOff val="47394"/>
                    <a:satOff val="-25753"/>
                    <a:lumOff val="-7544"/>
                  </a:schemeClr>
                </a:solidFill>
              </a:defRPr>
            </a:lvl1pPr>
          </a:lstStyle>
          <a:p>
            <a:r>
              <a:t>The Introduction</a:t>
            </a:r>
          </a:p>
        </p:txBody>
      </p:sp>
      <p:grpSp>
        <p:nvGrpSpPr>
          <p:cNvPr id="150" name="Group 150"/>
          <p:cNvGrpSpPr/>
          <p:nvPr/>
        </p:nvGrpSpPr>
        <p:grpSpPr>
          <a:xfrm>
            <a:off x="635000" y="1587499"/>
            <a:ext cx="4290526" cy="4293722"/>
            <a:chOff x="0" y="0"/>
            <a:chExt cx="4290525" cy="4293720"/>
          </a:xfrm>
        </p:grpSpPr>
        <p:sp>
          <p:nvSpPr>
            <p:cNvPr id="146" name="Shape 146"/>
            <p:cNvSpPr/>
            <p:nvPr/>
          </p:nvSpPr>
          <p:spPr>
            <a:xfrm>
              <a:off x="0" y="0"/>
              <a:ext cx="4118391" cy="55820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l">
                <a:spcBef>
                  <a:spcPts val="1000"/>
                </a:spcBef>
                <a:defRPr sz="3200" b="1"/>
              </a:lvl1pPr>
            </a:lstStyle>
            <a:p>
              <a:r>
                <a:t>Contextualization</a:t>
              </a:r>
            </a:p>
          </p:txBody>
        </p:sp>
        <p:grpSp>
          <p:nvGrpSpPr>
            <p:cNvPr id="149" name="Group 149"/>
            <p:cNvGrpSpPr/>
            <p:nvPr/>
          </p:nvGrpSpPr>
          <p:grpSpPr>
            <a:xfrm>
              <a:off x="1908962" y="3184302"/>
              <a:ext cx="2381564" cy="1109419"/>
              <a:chOff x="0" y="0"/>
              <a:chExt cx="2381562" cy="1109418"/>
            </a:xfrm>
          </p:grpSpPr>
          <p:sp>
            <p:nvSpPr>
              <p:cNvPr id="147" name="Shape 147"/>
              <p:cNvSpPr/>
              <p:nvPr/>
            </p:nvSpPr>
            <p:spPr>
              <a:xfrm>
                <a:off x="0" y="0"/>
                <a:ext cx="2381563" cy="1109419"/>
              </a:xfrm>
              <a:prstGeom prst="roundRect">
                <a:avLst>
                  <a:gd name="adj" fmla="val 17478"/>
                </a:avLst>
              </a:prstGeom>
              <a:noFill/>
              <a:ln w="38100" cap="flat">
                <a:solidFill>
                  <a:schemeClr val="accent5"/>
                </a:solidFill>
                <a:prstDash val="solid"/>
                <a:miter lim="400000"/>
              </a:ln>
              <a:effectLst/>
            </p:spPr>
            <p:txBody>
              <a:bodyPr wrap="square" lIns="50800" tIns="50800" rIns="50800" bIns="50800" numCol="1" anchor="ctr">
                <a:noAutofit/>
              </a:bodyPr>
              <a:lstStyle/>
              <a:p>
                <a:pPr>
                  <a:defRPr sz="2400">
                    <a:latin typeface="+mj-lt"/>
                    <a:ea typeface="+mj-ea"/>
                    <a:cs typeface="+mj-cs"/>
                    <a:sym typeface="Helvetica Light"/>
                  </a:defRPr>
                </a:pPr>
                <a:endParaRPr/>
              </a:p>
            </p:txBody>
          </p:sp>
          <p:sp>
            <p:nvSpPr>
              <p:cNvPr id="148" name="Shape 148"/>
              <p:cNvSpPr/>
              <p:nvPr/>
            </p:nvSpPr>
            <p:spPr>
              <a:xfrm>
                <a:off x="110127" y="140802"/>
                <a:ext cx="2161308" cy="82781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p>
                <a:r>
                  <a:t>The American</a:t>
                </a:r>
              </a:p>
              <a:p>
                <a:r>
                  <a:t>Revolution</a:t>
                </a:r>
              </a:p>
            </p:txBody>
          </p:sp>
        </p:grpSp>
      </p:grpSp>
      <p:sp>
        <p:nvSpPr>
          <p:cNvPr id="151" name="Shape 151"/>
          <p:cNvSpPr/>
          <p:nvPr/>
        </p:nvSpPr>
        <p:spPr>
          <a:xfrm rot="19065734">
            <a:off x="3579242" y="3300314"/>
            <a:ext cx="1879000" cy="827814"/>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t>Britain as a </a:t>
            </a:r>
          </a:p>
          <a:p>
            <a:r>
              <a:t>world power</a:t>
            </a:r>
          </a:p>
        </p:txBody>
      </p:sp>
      <p:sp>
        <p:nvSpPr>
          <p:cNvPr id="152" name="Shape 152"/>
          <p:cNvSpPr/>
          <p:nvPr/>
        </p:nvSpPr>
        <p:spPr>
          <a:xfrm rot="20940000">
            <a:off x="1317575" y="3484502"/>
            <a:ext cx="2355404" cy="827814"/>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t>Social Contract</a:t>
            </a:r>
          </a:p>
          <a:p>
            <a:r>
              <a:t>Theory</a:t>
            </a:r>
          </a:p>
        </p:txBody>
      </p:sp>
      <p:sp>
        <p:nvSpPr>
          <p:cNvPr id="153" name="Shape 153"/>
          <p:cNvSpPr/>
          <p:nvPr/>
        </p:nvSpPr>
        <p:spPr>
          <a:xfrm rot="960000">
            <a:off x="617390" y="5935142"/>
            <a:ext cx="2125961" cy="459514"/>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t>Natural Rights</a:t>
            </a:r>
          </a:p>
        </p:txBody>
      </p:sp>
      <p:sp>
        <p:nvSpPr>
          <p:cNvPr id="154" name="Shape 154"/>
          <p:cNvSpPr/>
          <p:nvPr/>
        </p:nvSpPr>
        <p:spPr>
          <a:xfrm rot="200015">
            <a:off x="402583" y="4676330"/>
            <a:ext cx="1738233" cy="827814"/>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t>Writings of</a:t>
            </a:r>
          </a:p>
          <a:p>
            <a:r>
              <a:t>John Locke</a:t>
            </a:r>
          </a:p>
        </p:txBody>
      </p:sp>
      <p:sp>
        <p:nvSpPr>
          <p:cNvPr id="155" name="Shape 155"/>
          <p:cNvSpPr/>
          <p:nvPr/>
        </p:nvSpPr>
        <p:spPr>
          <a:xfrm rot="20220000">
            <a:off x="3732648" y="5886381"/>
            <a:ext cx="2144100" cy="459514"/>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t>Enlightenment</a:t>
            </a:r>
          </a:p>
        </p:txBody>
      </p:sp>
      <p:sp>
        <p:nvSpPr>
          <p:cNvPr id="156" name="Shape 156"/>
          <p:cNvSpPr/>
          <p:nvPr/>
        </p:nvSpPr>
        <p:spPr>
          <a:xfrm rot="1920000">
            <a:off x="4681532" y="4462893"/>
            <a:ext cx="2731660" cy="827814"/>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t>Impact of the </a:t>
            </a:r>
          </a:p>
          <a:p>
            <a:r>
              <a:t>French-Indian War</a:t>
            </a:r>
          </a:p>
        </p:txBody>
      </p:sp>
      <p:sp>
        <p:nvSpPr>
          <p:cNvPr id="157" name="Shape 157"/>
          <p:cNvSpPr/>
          <p:nvPr/>
        </p:nvSpPr>
        <p:spPr>
          <a:xfrm rot="21420000">
            <a:off x="2634714" y="6831162"/>
            <a:ext cx="3255660" cy="827814"/>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t>Colonists pushing for </a:t>
            </a:r>
          </a:p>
          <a:p>
            <a:r>
              <a:t>more local rule</a:t>
            </a:r>
          </a:p>
        </p:txBody>
      </p:sp>
      <p:grpSp>
        <p:nvGrpSpPr>
          <p:cNvPr id="160" name="Group 160"/>
          <p:cNvGrpSpPr/>
          <p:nvPr/>
        </p:nvGrpSpPr>
        <p:grpSpPr>
          <a:xfrm>
            <a:off x="253689" y="2770460"/>
            <a:ext cx="6962110" cy="5443110"/>
            <a:chOff x="177597" y="204956"/>
            <a:chExt cx="6962108" cy="5443109"/>
          </a:xfrm>
        </p:grpSpPr>
        <p:sp>
          <p:nvSpPr>
            <p:cNvPr id="158" name="Shape 158"/>
            <p:cNvSpPr/>
            <p:nvPr/>
          </p:nvSpPr>
          <p:spPr>
            <a:xfrm>
              <a:off x="177597" y="204956"/>
              <a:ext cx="6962109" cy="5112104"/>
            </a:xfrm>
            <a:prstGeom prst="ellipse">
              <a:avLst/>
            </a:prstGeom>
            <a:noFill/>
            <a:ln w="25400" cap="flat">
              <a:solidFill>
                <a:schemeClr val="accent1">
                  <a:satOff val="-3355"/>
                  <a:lumOff val="26614"/>
                </a:schemeClr>
              </a:solidFill>
              <a:prstDash val="solid"/>
              <a:miter lim="400000"/>
            </a:ln>
            <a:effectLst/>
          </p:spPr>
          <p:txBody>
            <a:bodyPr wrap="square" lIns="50800" tIns="50800" rIns="50800" bIns="50800" numCol="1" anchor="ctr">
              <a:noAutofit/>
            </a:bodyPr>
            <a:lstStyle/>
            <a:p>
              <a:pPr>
                <a:defRPr sz="2400">
                  <a:latin typeface="+mj-lt"/>
                  <a:ea typeface="+mj-ea"/>
                  <a:cs typeface="+mj-cs"/>
                  <a:sym typeface="Helvetica Light"/>
                </a:defRPr>
              </a:pPr>
              <a:endParaRPr/>
            </a:p>
          </p:txBody>
        </p:sp>
        <p:sp>
          <p:nvSpPr>
            <p:cNvPr id="159" name="Shape 159"/>
            <p:cNvSpPr/>
            <p:nvPr/>
          </p:nvSpPr>
          <p:spPr>
            <a:xfrm>
              <a:off x="243144" y="5188553"/>
              <a:ext cx="2391217" cy="45951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defRPr>
                  <a:solidFill>
                    <a:schemeClr val="accent1"/>
                  </a:solidFill>
                </a:defRPr>
              </a:lvl1pPr>
            </a:lstStyle>
            <a:p>
              <a:r>
                <a:t>Situate the topic</a:t>
              </a:r>
            </a:p>
          </p:txBody>
        </p:sp>
      </p:grpSp>
      <p:sp>
        <p:nvSpPr>
          <p:cNvPr id="161" name="Shape 161"/>
          <p:cNvSpPr/>
          <p:nvPr/>
        </p:nvSpPr>
        <p:spPr>
          <a:xfrm>
            <a:off x="7458681" y="184538"/>
            <a:ext cx="5333040" cy="8243368"/>
          </a:xfrm>
          <a:prstGeom prst="rect">
            <a:avLst/>
          </a:prstGeom>
          <a:ln w="25400">
            <a:solidFill>
              <a:schemeClr val="accent1">
                <a:satOff val="-3355"/>
                <a:lumOff val="26614"/>
              </a:schemeClr>
            </a:solidFill>
            <a:miter lim="400000"/>
          </a:ln>
          <a:extLst>
            <a:ext uri="{C572A759-6A51-4108-AA02-DFA0A04FC94B}">
              <ma14:wrappingTextBoxFlag xmlns:ma14="http://schemas.microsoft.com/office/mac/drawingml/2011/main" xmlns="" val="1"/>
            </a:ext>
          </a:extLst>
        </p:spPr>
        <p:txBody>
          <a:bodyPr lIns="50800" tIns="50800" rIns="50800" bIns="50800">
            <a:spAutoFit/>
          </a:bodyPr>
          <a:lstStyle>
            <a:lvl1pPr algn="l">
              <a:spcBef>
                <a:spcPts val="1000"/>
              </a:spcBef>
              <a:defRPr sz="2800"/>
            </a:lvl1pPr>
          </a:lstStyle>
          <a:p>
            <a:r>
              <a:t>In the broad context, the American Revolution was a small part of an overarching goal of Britain to maintain control over its colonies. This power struggle would determine the fate of the British (and other European nations) as a world power. Taxes and raw materials from the colonies were necessary requirements to maintain Britain’s position in the world. Therefore, the Revolution was not simply a minor rebellion within a tiny colony, but a major shakeup which ultimately led to the downfall of the greatest nation in the world and would give birth to the next great world power. (contextualization)</a:t>
            </a:r>
          </a:p>
        </p:txBody>
      </p:sp>
      <p:sp>
        <p:nvSpPr>
          <p:cNvPr id="162" name="Shape 162"/>
          <p:cNvSpPr/>
          <p:nvPr/>
        </p:nvSpPr>
        <p:spPr>
          <a:xfrm>
            <a:off x="4730797" y="2147967"/>
            <a:ext cx="2708406" cy="459514"/>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a:solidFill>
                  <a:schemeClr val="accent1"/>
                </a:solidFill>
              </a:defRPr>
            </a:lvl1pPr>
          </a:lstStyle>
          <a:p>
            <a:r>
              <a:t>Draw a conclusion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1" nodeType="clickEffect">
                                  <p:stCondLst>
                                    <p:cond delay="0"/>
                                  </p:stCondLst>
                                  <p:iterate>
                                    <p:tmAbs val="0"/>
                                  </p:iterate>
                                  <p:childTnLst>
                                    <p:set>
                                      <p:cBhvr>
                                        <p:cTn id="6" fill="hold"/>
                                        <p:tgtEl>
                                          <p:spTgt spid="150"/>
                                        </p:tgtEl>
                                        <p:attrNameLst>
                                          <p:attrName>style.visibility</p:attrName>
                                        </p:attrNameLst>
                                      </p:cBhvr>
                                      <p:to>
                                        <p:strVal val="visible"/>
                                      </p:to>
                                    </p:set>
                                    <p:anim calcmode="lin" valueType="num">
                                      <p:cBhvr>
                                        <p:cTn id="7" dur="1000" fill="hold"/>
                                        <p:tgtEl>
                                          <p:spTgt spid="150"/>
                                        </p:tgtEl>
                                        <p:attrNameLst>
                                          <p:attrName>ppt_x</p:attrName>
                                        </p:attrNameLst>
                                      </p:cBhvr>
                                      <p:tavLst>
                                        <p:tav tm="0">
                                          <p:val>
                                            <p:strVal val="0-#ppt_w/2"/>
                                          </p:val>
                                        </p:tav>
                                        <p:tav tm="100000">
                                          <p:val>
                                            <p:strVal val="#ppt_x"/>
                                          </p:val>
                                        </p:tav>
                                      </p:tavLst>
                                    </p:anim>
                                    <p:anim calcmode="lin" valueType="num">
                                      <p:cBhvr>
                                        <p:cTn id="8" dur="1000" fill="hold"/>
                                        <p:tgtEl>
                                          <p:spTgt spid="15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fill="hold" grpId="2" nodeType="clickEffect">
                                  <p:stCondLst>
                                    <p:cond delay="0"/>
                                  </p:stCondLst>
                                  <p:iterate>
                                    <p:tmAbs val="0"/>
                                  </p:iterate>
                                  <p:childTnLst>
                                    <p:set>
                                      <p:cBhvr>
                                        <p:cTn id="12" fill="hold"/>
                                        <p:tgtEl>
                                          <p:spTgt spid="160"/>
                                        </p:tgtEl>
                                        <p:attrNameLst>
                                          <p:attrName>style.visibility</p:attrName>
                                        </p:attrNameLst>
                                      </p:cBhvr>
                                      <p:to>
                                        <p:strVal val="visible"/>
                                      </p:to>
                                    </p:set>
                                    <p:animEffect transition="in" filter="dissolve">
                                      <p:cBhvr>
                                        <p:cTn id="13" dur="1000"/>
                                        <p:tgtEl>
                                          <p:spTgt spid="160"/>
                                        </p:tgtEl>
                                      </p:cBhvr>
                                    </p:animEffect>
                                  </p:childTnLst>
                                </p:cTn>
                              </p:par>
                            </p:childTnLst>
                          </p:cTn>
                        </p:par>
                        <p:par>
                          <p:cTn id="14" fill="hold">
                            <p:stCondLst>
                              <p:cond delay="1000"/>
                            </p:stCondLst>
                            <p:childTnLst>
                              <p:par>
                                <p:cTn id="15" presetID="2" presetClass="entr" presetSubtype="8" fill="hold" grpId="3" nodeType="afterEffect">
                                  <p:stCondLst>
                                    <p:cond delay="500"/>
                                  </p:stCondLst>
                                  <p:iterate>
                                    <p:tmAbs val="0"/>
                                  </p:iterate>
                                  <p:childTnLst>
                                    <p:set>
                                      <p:cBhvr>
                                        <p:cTn id="16" fill="hold"/>
                                        <p:tgtEl>
                                          <p:spTgt spid="152"/>
                                        </p:tgtEl>
                                        <p:attrNameLst>
                                          <p:attrName>style.visibility</p:attrName>
                                        </p:attrNameLst>
                                      </p:cBhvr>
                                      <p:to>
                                        <p:strVal val="visible"/>
                                      </p:to>
                                    </p:set>
                                    <p:anim calcmode="lin" valueType="num">
                                      <p:cBhvr>
                                        <p:cTn id="17" dur="1000" fill="hold"/>
                                        <p:tgtEl>
                                          <p:spTgt spid="152"/>
                                        </p:tgtEl>
                                        <p:attrNameLst>
                                          <p:attrName>ppt_x</p:attrName>
                                        </p:attrNameLst>
                                      </p:cBhvr>
                                      <p:tavLst>
                                        <p:tav tm="0">
                                          <p:val>
                                            <p:strVal val="0-#ppt_w/2"/>
                                          </p:val>
                                        </p:tav>
                                        <p:tav tm="100000">
                                          <p:val>
                                            <p:strVal val="#ppt_x"/>
                                          </p:val>
                                        </p:tav>
                                      </p:tavLst>
                                    </p:anim>
                                    <p:anim calcmode="lin" valueType="num">
                                      <p:cBhvr>
                                        <p:cTn id="18" dur="1000" fill="hold"/>
                                        <p:tgtEl>
                                          <p:spTgt spid="152"/>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 presetClass="entr" presetSubtype="3" fill="hold" grpId="4" nodeType="afterEffect">
                                  <p:stCondLst>
                                    <p:cond delay="0"/>
                                  </p:stCondLst>
                                  <p:iterate>
                                    <p:tmAbs val="0"/>
                                  </p:iterate>
                                  <p:childTnLst>
                                    <p:set>
                                      <p:cBhvr>
                                        <p:cTn id="21" fill="hold"/>
                                        <p:tgtEl>
                                          <p:spTgt spid="151"/>
                                        </p:tgtEl>
                                        <p:attrNameLst>
                                          <p:attrName>style.visibility</p:attrName>
                                        </p:attrNameLst>
                                      </p:cBhvr>
                                      <p:to>
                                        <p:strVal val="visible"/>
                                      </p:to>
                                    </p:set>
                                    <p:anim calcmode="lin" valueType="num">
                                      <p:cBhvr>
                                        <p:cTn id="22" dur="1000" fill="hold"/>
                                        <p:tgtEl>
                                          <p:spTgt spid="151"/>
                                        </p:tgtEl>
                                        <p:attrNameLst>
                                          <p:attrName>ppt_x</p:attrName>
                                        </p:attrNameLst>
                                      </p:cBhvr>
                                      <p:tavLst>
                                        <p:tav tm="0">
                                          <p:val>
                                            <p:strVal val="1+#ppt_w/2"/>
                                          </p:val>
                                        </p:tav>
                                        <p:tav tm="100000">
                                          <p:val>
                                            <p:strVal val="#ppt_x"/>
                                          </p:val>
                                        </p:tav>
                                      </p:tavLst>
                                    </p:anim>
                                    <p:anim calcmode="lin" valueType="num">
                                      <p:cBhvr>
                                        <p:cTn id="23" dur="1000" fill="hold"/>
                                        <p:tgtEl>
                                          <p:spTgt spid="151"/>
                                        </p:tgtEl>
                                        <p:attrNameLst>
                                          <p:attrName>ppt_y</p:attrName>
                                        </p:attrNameLst>
                                      </p:cBhvr>
                                      <p:tavLst>
                                        <p:tav tm="0">
                                          <p:val>
                                            <p:strVal val="0-#ppt_h/2"/>
                                          </p:val>
                                        </p:tav>
                                        <p:tav tm="100000">
                                          <p:val>
                                            <p:strVal val="#ppt_y"/>
                                          </p:val>
                                        </p:tav>
                                      </p:tavLst>
                                    </p:anim>
                                  </p:childTnLst>
                                </p:cTn>
                              </p:par>
                            </p:childTnLst>
                          </p:cTn>
                        </p:par>
                        <p:par>
                          <p:cTn id="24" fill="hold">
                            <p:stCondLst>
                              <p:cond delay="3500"/>
                            </p:stCondLst>
                            <p:childTnLst>
                              <p:par>
                                <p:cTn id="25" presetID="2" presetClass="entr" presetSubtype="2" fill="hold" grpId="5" nodeType="afterEffect">
                                  <p:stCondLst>
                                    <p:cond delay="0"/>
                                  </p:stCondLst>
                                  <p:iterate>
                                    <p:tmAbs val="0"/>
                                  </p:iterate>
                                  <p:childTnLst>
                                    <p:set>
                                      <p:cBhvr>
                                        <p:cTn id="26" fill="hold"/>
                                        <p:tgtEl>
                                          <p:spTgt spid="156"/>
                                        </p:tgtEl>
                                        <p:attrNameLst>
                                          <p:attrName>style.visibility</p:attrName>
                                        </p:attrNameLst>
                                      </p:cBhvr>
                                      <p:to>
                                        <p:strVal val="visible"/>
                                      </p:to>
                                    </p:set>
                                    <p:anim calcmode="lin" valueType="num">
                                      <p:cBhvr>
                                        <p:cTn id="27" dur="1000" fill="hold"/>
                                        <p:tgtEl>
                                          <p:spTgt spid="156"/>
                                        </p:tgtEl>
                                        <p:attrNameLst>
                                          <p:attrName>ppt_x</p:attrName>
                                        </p:attrNameLst>
                                      </p:cBhvr>
                                      <p:tavLst>
                                        <p:tav tm="0">
                                          <p:val>
                                            <p:strVal val="1+#ppt_w/2"/>
                                          </p:val>
                                        </p:tav>
                                        <p:tav tm="100000">
                                          <p:val>
                                            <p:strVal val="#ppt_x"/>
                                          </p:val>
                                        </p:tav>
                                      </p:tavLst>
                                    </p:anim>
                                    <p:anim calcmode="lin" valueType="num">
                                      <p:cBhvr>
                                        <p:cTn id="28" dur="1000" fill="hold"/>
                                        <p:tgtEl>
                                          <p:spTgt spid="156"/>
                                        </p:tgtEl>
                                        <p:attrNameLst>
                                          <p:attrName>ppt_y</p:attrName>
                                        </p:attrNameLst>
                                      </p:cBhvr>
                                      <p:tavLst>
                                        <p:tav tm="0">
                                          <p:val>
                                            <p:strVal val="#ppt_y"/>
                                          </p:val>
                                        </p:tav>
                                        <p:tav tm="100000">
                                          <p:val>
                                            <p:strVal val="#ppt_y"/>
                                          </p:val>
                                        </p:tav>
                                      </p:tavLst>
                                    </p:anim>
                                  </p:childTnLst>
                                </p:cTn>
                              </p:par>
                            </p:childTnLst>
                          </p:cTn>
                        </p:par>
                        <p:par>
                          <p:cTn id="29" fill="hold">
                            <p:stCondLst>
                              <p:cond delay="4500"/>
                            </p:stCondLst>
                            <p:childTnLst>
                              <p:par>
                                <p:cTn id="30" presetID="2" presetClass="entr" presetSubtype="8" fill="hold" grpId="6" nodeType="afterEffect">
                                  <p:stCondLst>
                                    <p:cond delay="0"/>
                                  </p:stCondLst>
                                  <p:iterate>
                                    <p:tmAbs val="0"/>
                                  </p:iterate>
                                  <p:childTnLst>
                                    <p:set>
                                      <p:cBhvr>
                                        <p:cTn id="31" fill="hold"/>
                                        <p:tgtEl>
                                          <p:spTgt spid="154"/>
                                        </p:tgtEl>
                                        <p:attrNameLst>
                                          <p:attrName>style.visibility</p:attrName>
                                        </p:attrNameLst>
                                      </p:cBhvr>
                                      <p:to>
                                        <p:strVal val="visible"/>
                                      </p:to>
                                    </p:set>
                                    <p:anim calcmode="lin" valueType="num">
                                      <p:cBhvr>
                                        <p:cTn id="32" dur="1000" fill="hold"/>
                                        <p:tgtEl>
                                          <p:spTgt spid="154"/>
                                        </p:tgtEl>
                                        <p:attrNameLst>
                                          <p:attrName>ppt_x</p:attrName>
                                        </p:attrNameLst>
                                      </p:cBhvr>
                                      <p:tavLst>
                                        <p:tav tm="0">
                                          <p:val>
                                            <p:strVal val="0-#ppt_w/2"/>
                                          </p:val>
                                        </p:tav>
                                        <p:tav tm="100000">
                                          <p:val>
                                            <p:strVal val="#ppt_x"/>
                                          </p:val>
                                        </p:tav>
                                      </p:tavLst>
                                    </p:anim>
                                    <p:anim calcmode="lin" valueType="num">
                                      <p:cBhvr>
                                        <p:cTn id="33" dur="1000" fill="hold"/>
                                        <p:tgtEl>
                                          <p:spTgt spid="154"/>
                                        </p:tgtEl>
                                        <p:attrNameLst>
                                          <p:attrName>ppt_y</p:attrName>
                                        </p:attrNameLst>
                                      </p:cBhvr>
                                      <p:tavLst>
                                        <p:tav tm="0">
                                          <p:val>
                                            <p:strVal val="#ppt_y"/>
                                          </p:val>
                                        </p:tav>
                                        <p:tav tm="100000">
                                          <p:val>
                                            <p:strVal val="#ppt_y"/>
                                          </p:val>
                                        </p:tav>
                                      </p:tavLst>
                                    </p:anim>
                                  </p:childTnLst>
                                </p:cTn>
                              </p:par>
                            </p:childTnLst>
                          </p:cTn>
                        </p:par>
                        <p:par>
                          <p:cTn id="34" fill="hold">
                            <p:stCondLst>
                              <p:cond delay="5500"/>
                            </p:stCondLst>
                            <p:childTnLst>
                              <p:par>
                                <p:cTn id="35" presetID="2" presetClass="entr" presetSubtype="12" fill="hold" grpId="7" nodeType="afterEffect">
                                  <p:stCondLst>
                                    <p:cond delay="0"/>
                                  </p:stCondLst>
                                  <p:iterate>
                                    <p:tmAbs val="0"/>
                                  </p:iterate>
                                  <p:childTnLst>
                                    <p:set>
                                      <p:cBhvr>
                                        <p:cTn id="36" fill="hold"/>
                                        <p:tgtEl>
                                          <p:spTgt spid="153"/>
                                        </p:tgtEl>
                                        <p:attrNameLst>
                                          <p:attrName>style.visibility</p:attrName>
                                        </p:attrNameLst>
                                      </p:cBhvr>
                                      <p:to>
                                        <p:strVal val="visible"/>
                                      </p:to>
                                    </p:set>
                                    <p:anim calcmode="lin" valueType="num">
                                      <p:cBhvr>
                                        <p:cTn id="37" dur="1000" fill="hold"/>
                                        <p:tgtEl>
                                          <p:spTgt spid="153"/>
                                        </p:tgtEl>
                                        <p:attrNameLst>
                                          <p:attrName>ppt_x</p:attrName>
                                        </p:attrNameLst>
                                      </p:cBhvr>
                                      <p:tavLst>
                                        <p:tav tm="0">
                                          <p:val>
                                            <p:strVal val="0-#ppt_w/2"/>
                                          </p:val>
                                        </p:tav>
                                        <p:tav tm="100000">
                                          <p:val>
                                            <p:strVal val="#ppt_x"/>
                                          </p:val>
                                        </p:tav>
                                      </p:tavLst>
                                    </p:anim>
                                    <p:anim calcmode="lin" valueType="num">
                                      <p:cBhvr>
                                        <p:cTn id="38" dur="1000" fill="hold"/>
                                        <p:tgtEl>
                                          <p:spTgt spid="153"/>
                                        </p:tgtEl>
                                        <p:attrNameLst>
                                          <p:attrName>ppt_y</p:attrName>
                                        </p:attrNameLst>
                                      </p:cBhvr>
                                      <p:tavLst>
                                        <p:tav tm="0">
                                          <p:val>
                                            <p:strVal val="1+#ppt_h/2"/>
                                          </p:val>
                                        </p:tav>
                                        <p:tav tm="100000">
                                          <p:val>
                                            <p:strVal val="#ppt_y"/>
                                          </p:val>
                                        </p:tav>
                                      </p:tavLst>
                                    </p:anim>
                                  </p:childTnLst>
                                </p:cTn>
                              </p:par>
                            </p:childTnLst>
                          </p:cTn>
                        </p:par>
                        <p:par>
                          <p:cTn id="39" fill="hold">
                            <p:stCondLst>
                              <p:cond delay="6500"/>
                            </p:stCondLst>
                            <p:childTnLst>
                              <p:par>
                                <p:cTn id="40" presetID="2" presetClass="entr" presetSubtype="6" fill="hold" grpId="8" nodeType="afterEffect">
                                  <p:stCondLst>
                                    <p:cond delay="0"/>
                                  </p:stCondLst>
                                  <p:iterate>
                                    <p:tmAbs val="0"/>
                                  </p:iterate>
                                  <p:childTnLst>
                                    <p:set>
                                      <p:cBhvr>
                                        <p:cTn id="41" fill="hold"/>
                                        <p:tgtEl>
                                          <p:spTgt spid="155"/>
                                        </p:tgtEl>
                                        <p:attrNameLst>
                                          <p:attrName>style.visibility</p:attrName>
                                        </p:attrNameLst>
                                      </p:cBhvr>
                                      <p:to>
                                        <p:strVal val="visible"/>
                                      </p:to>
                                    </p:set>
                                    <p:anim calcmode="lin" valueType="num">
                                      <p:cBhvr>
                                        <p:cTn id="42" dur="1000" fill="hold"/>
                                        <p:tgtEl>
                                          <p:spTgt spid="155"/>
                                        </p:tgtEl>
                                        <p:attrNameLst>
                                          <p:attrName>ppt_x</p:attrName>
                                        </p:attrNameLst>
                                      </p:cBhvr>
                                      <p:tavLst>
                                        <p:tav tm="0">
                                          <p:val>
                                            <p:strVal val="1+#ppt_w/2"/>
                                          </p:val>
                                        </p:tav>
                                        <p:tav tm="100000">
                                          <p:val>
                                            <p:strVal val="#ppt_x"/>
                                          </p:val>
                                        </p:tav>
                                      </p:tavLst>
                                    </p:anim>
                                    <p:anim calcmode="lin" valueType="num">
                                      <p:cBhvr>
                                        <p:cTn id="43" dur="1000" fill="hold"/>
                                        <p:tgtEl>
                                          <p:spTgt spid="155"/>
                                        </p:tgtEl>
                                        <p:attrNameLst>
                                          <p:attrName>ppt_y</p:attrName>
                                        </p:attrNameLst>
                                      </p:cBhvr>
                                      <p:tavLst>
                                        <p:tav tm="0">
                                          <p:val>
                                            <p:strVal val="1+#ppt_h/2"/>
                                          </p:val>
                                        </p:tav>
                                        <p:tav tm="100000">
                                          <p:val>
                                            <p:strVal val="#ppt_y"/>
                                          </p:val>
                                        </p:tav>
                                      </p:tavLst>
                                    </p:anim>
                                  </p:childTnLst>
                                </p:cTn>
                              </p:par>
                            </p:childTnLst>
                          </p:cTn>
                        </p:par>
                        <p:par>
                          <p:cTn id="44" fill="hold">
                            <p:stCondLst>
                              <p:cond delay="7500"/>
                            </p:stCondLst>
                            <p:childTnLst>
                              <p:par>
                                <p:cTn id="45" presetID="2" presetClass="entr" presetSubtype="4" fill="hold" grpId="9" nodeType="afterEffect">
                                  <p:stCondLst>
                                    <p:cond delay="0"/>
                                  </p:stCondLst>
                                  <p:iterate>
                                    <p:tmAbs val="0"/>
                                  </p:iterate>
                                  <p:childTnLst>
                                    <p:set>
                                      <p:cBhvr>
                                        <p:cTn id="46" fill="hold"/>
                                        <p:tgtEl>
                                          <p:spTgt spid="157"/>
                                        </p:tgtEl>
                                        <p:attrNameLst>
                                          <p:attrName>style.visibility</p:attrName>
                                        </p:attrNameLst>
                                      </p:cBhvr>
                                      <p:to>
                                        <p:strVal val="visible"/>
                                      </p:to>
                                    </p:set>
                                    <p:anim calcmode="lin" valueType="num">
                                      <p:cBhvr>
                                        <p:cTn id="47" dur="1000" fill="hold"/>
                                        <p:tgtEl>
                                          <p:spTgt spid="157"/>
                                        </p:tgtEl>
                                        <p:attrNameLst>
                                          <p:attrName>ppt_x</p:attrName>
                                        </p:attrNameLst>
                                      </p:cBhvr>
                                      <p:tavLst>
                                        <p:tav tm="0">
                                          <p:val>
                                            <p:strVal val="#ppt_x"/>
                                          </p:val>
                                        </p:tav>
                                        <p:tav tm="100000">
                                          <p:val>
                                            <p:strVal val="#ppt_x"/>
                                          </p:val>
                                        </p:tav>
                                      </p:tavLst>
                                    </p:anim>
                                    <p:anim calcmode="lin" valueType="num">
                                      <p:cBhvr>
                                        <p:cTn id="48" dur="1000" fill="hold"/>
                                        <p:tgtEl>
                                          <p:spTgt spid="15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10" nodeType="clickEffect">
                                  <p:stCondLst>
                                    <p:cond delay="0"/>
                                  </p:stCondLst>
                                  <p:iterate>
                                    <p:tmAbs val="0"/>
                                  </p:iterate>
                                  <p:childTnLst>
                                    <p:set>
                                      <p:cBhvr>
                                        <p:cTn id="52" fill="hold"/>
                                        <p:tgtEl>
                                          <p:spTgt spid="162"/>
                                        </p:tgtEl>
                                        <p:attrNameLst>
                                          <p:attrName>style.visibility</p:attrName>
                                        </p:attrNameLst>
                                      </p:cBhvr>
                                      <p:to>
                                        <p:strVal val="visible"/>
                                      </p:to>
                                    </p:set>
                                    <p:anim calcmode="lin" valueType="num">
                                      <p:cBhvr>
                                        <p:cTn id="53" dur="1000" fill="hold"/>
                                        <p:tgtEl>
                                          <p:spTgt spid="162"/>
                                        </p:tgtEl>
                                        <p:attrNameLst>
                                          <p:attrName>ppt_x</p:attrName>
                                        </p:attrNameLst>
                                      </p:cBhvr>
                                      <p:tavLst>
                                        <p:tav tm="0">
                                          <p:val>
                                            <p:strVal val="0-#ppt_w/2"/>
                                          </p:val>
                                        </p:tav>
                                        <p:tav tm="100000">
                                          <p:val>
                                            <p:strVal val="#ppt_x"/>
                                          </p:val>
                                        </p:tav>
                                      </p:tavLst>
                                    </p:anim>
                                    <p:anim calcmode="lin" valueType="num">
                                      <p:cBhvr>
                                        <p:cTn id="54" dur="1000" fill="hold"/>
                                        <p:tgtEl>
                                          <p:spTgt spid="162"/>
                                        </p:tgtEl>
                                        <p:attrNameLst>
                                          <p:attrName>ppt_y</p:attrName>
                                        </p:attrNameLst>
                                      </p:cBhvr>
                                      <p:tavLst>
                                        <p:tav tm="0">
                                          <p:val>
                                            <p:strVal val="#ppt_y"/>
                                          </p:val>
                                        </p:tav>
                                        <p:tav tm="100000">
                                          <p:val>
                                            <p:strVal val="#ppt_y"/>
                                          </p:val>
                                        </p:tav>
                                      </p:tavLst>
                                    </p:anim>
                                  </p:childTnLst>
                                </p:cTn>
                              </p:par>
                            </p:childTnLst>
                          </p:cTn>
                        </p:par>
                        <p:par>
                          <p:cTn id="55" fill="hold">
                            <p:stCondLst>
                              <p:cond delay="1000"/>
                            </p:stCondLst>
                            <p:childTnLst>
                              <p:par>
                                <p:cTn id="56" presetID="2" presetClass="entr" presetSubtype="4" fill="hold" grpId="11" nodeType="afterEffect">
                                  <p:stCondLst>
                                    <p:cond delay="0"/>
                                  </p:stCondLst>
                                  <p:iterate>
                                    <p:tmAbs val="0"/>
                                  </p:iterate>
                                  <p:childTnLst>
                                    <p:set>
                                      <p:cBhvr>
                                        <p:cTn id="57" fill="hold"/>
                                        <p:tgtEl>
                                          <p:spTgt spid="161"/>
                                        </p:tgtEl>
                                        <p:attrNameLst>
                                          <p:attrName>style.visibility</p:attrName>
                                        </p:attrNameLst>
                                      </p:cBhvr>
                                      <p:to>
                                        <p:strVal val="visible"/>
                                      </p:to>
                                    </p:set>
                                    <p:anim calcmode="lin" valueType="num">
                                      <p:cBhvr>
                                        <p:cTn id="58" dur="1000" fill="hold"/>
                                        <p:tgtEl>
                                          <p:spTgt spid="161"/>
                                        </p:tgtEl>
                                        <p:attrNameLst>
                                          <p:attrName>ppt_x</p:attrName>
                                        </p:attrNameLst>
                                      </p:cBhvr>
                                      <p:tavLst>
                                        <p:tav tm="0">
                                          <p:val>
                                            <p:strVal val="#ppt_x"/>
                                          </p:val>
                                        </p:tav>
                                        <p:tav tm="100000">
                                          <p:val>
                                            <p:strVal val="#ppt_x"/>
                                          </p:val>
                                        </p:tav>
                                      </p:tavLst>
                                    </p:anim>
                                    <p:anim calcmode="lin" valueType="num">
                                      <p:cBhvr>
                                        <p:cTn id="59" dur="1000" fill="hold"/>
                                        <p:tgtEl>
                                          <p:spTgt spid="1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1" animBg="1" advAuto="0"/>
      <p:bldP spid="151" grpId="4" animBg="1" advAuto="0"/>
      <p:bldP spid="152" grpId="3" animBg="1" advAuto="0"/>
      <p:bldP spid="153" grpId="7" animBg="1" advAuto="0"/>
      <p:bldP spid="154" grpId="6" animBg="1" advAuto="0"/>
      <p:bldP spid="155" grpId="8" animBg="1" advAuto="0"/>
      <p:bldP spid="156" grpId="5" animBg="1" advAuto="0"/>
      <p:bldP spid="157" grpId="9" animBg="1" advAuto="0"/>
      <p:bldP spid="160" grpId="2" animBg="1" advAuto="0"/>
      <p:bldP spid="161" grpId="11" animBg="1" advAuto="0"/>
      <p:bldP spid="162" grpId="10"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Shape 166"/>
          <p:cNvSpPr/>
          <p:nvPr/>
        </p:nvSpPr>
        <p:spPr>
          <a:xfrm>
            <a:off x="635000" y="1269011"/>
            <a:ext cx="3720555" cy="620044"/>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defRPr sz="3600" b="1">
                <a:solidFill>
                  <a:schemeClr val="accent1">
                    <a:hueOff val="47394"/>
                    <a:satOff val="-25753"/>
                    <a:lumOff val="-7544"/>
                  </a:schemeClr>
                </a:solidFill>
              </a:defRPr>
            </a:lvl1pPr>
          </a:lstStyle>
          <a:p>
            <a:r>
              <a:t>The Introduction</a:t>
            </a:r>
          </a:p>
        </p:txBody>
      </p:sp>
      <p:sp>
        <p:nvSpPr>
          <p:cNvPr id="167" name="Shape 167"/>
          <p:cNvSpPr/>
          <p:nvPr/>
        </p:nvSpPr>
        <p:spPr>
          <a:xfrm>
            <a:off x="635000" y="1968499"/>
            <a:ext cx="11746905" cy="55820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l">
              <a:spcBef>
                <a:spcPts val="1000"/>
              </a:spcBef>
              <a:defRPr sz="3200" b="1"/>
            </a:lvl1pPr>
          </a:lstStyle>
          <a:p>
            <a:r>
              <a:t>Outline</a:t>
            </a:r>
          </a:p>
        </p:txBody>
      </p:sp>
      <p:sp>
        <p:nvSpPr>
          <p:cNvPr id="168" name="Shape 168"/>
          <p:cNvSpPr/>
          <p:nvPr/>
        </p:nvSpPr>
        <p:spPr>
          <a:xfrm>
            <a:off x="641648" y="2664087"/>
            <a:ext cx="11721505" cy="341570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marL="451539" indent="-451539" algn="l">
              <a:spcBef>
                <a:spcPts val="1000"/>
              </a:spcBef>
              <a:buSzPct val="75000"/>
              <a:buChar char="•"/>
              <a:defRPr sz="3200"/>
            </a:pPr>
            <a:r>
              <a:t>Summarize the question topic, and provide the contextualization. (about 3 sentences)</a:t>
            </a:r>
          </a:p>
          <a:p>
            <a:pPr marL="451539" indent="-451539" algn="l">
              <a:spcBef>
                <a:spcPts val="1000"/>
              </a:spcBef>
              <a:buSzPct val="75000"/>
              <a:buChar char="•"/>
              <a:defRPr sz="3200"/>
            </a:pPr>
            <a:r>
              <a:t>If necessary, define key terms. (1-2 sentences)</a:t>
            </a:r>
          </a:p>
          <a:p>
            <a:pPr marL="451539" indent="-451539" algn="l">
              <a:spcBef>
                <a:spcPts val="1000"/>
              </a:spcBef>
              <a:buSzPct val="75000"/>
              <a:buChar char="•"/>
              <a:defRPr sz="3200"/>
            </a:pPr>
            <a:r>
              <a:t>Use the secret formula. (about two sentences)</a:t>
            </a:r>
          </a:p>
          <a:p>
            <a:pPr marL="896039" lvl="1" indent="-451539" algn="l">
              <a:spcBef>
                <a:spcPts val="1000"/>
              </a:spcBef>
              <a:buSzPct val="75000"/>
              <a:buChar char="-"/>
              <a:defRPr sz="3200"/>
            </a:pPr>
            <a:r>
              <a:t>Make sure this includes all parts of the question.</a:t>
            </a:r>
          </a:p>
          <a:p>
            <a:pPr marL="896039" lvl="1" indent="-451539" algn="l">
              <a:spcBef>
                <a:spcPts val="1000"/>
              </a:spcBef>
              <a:buSzPct val="75000"/>
              <a:buChar char="-"/>
              <a:defRPr sz="3200"/>
            </a:pPr>
            <a:r>
              <a:t>Make sure the main points are specific and clear.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1" nodeType="clickEffect">
                                  <p:stCondLst>
                                    <p:cond delay="0"/>
                                  </p:stCondLst>
                                  <p:iterate>
                                    <p:tmAbs val="0"/>
                                  </p:iterate>
                                  <p:childTnLst>
                                    <p:set>
                                      <p:cBhvr>
                                        <p:cTn id="6" fill="hold"/>
                                        <p:tgtEl>
                                          <p:spTgt spid="167"/>
                                        </p:tgtEl>
                                        <p:attrNameLst>
                                          <p:attrName>style.visibility</p:attrName>
                                        </p:attrNameLst>
                                      </p:cBhvr>
                                      <p:to>
                                        <p:strVal val="visible"/>
                                      </p:to>
                                    </p:set>
                                    <p:anim calcmode="lin" valueType="num">
                                      <p:cBhvr>
                                        <p:cTn id="7" dur="1000" fill="hold"/>
                                        <p:tgtEl>
                                          <p:spTgt spid="167"/>
                                        </p:tgtEl>
                                        <p:attrNameLst>
                                          <p:attrName>ppt_x</p:attrName>
                                        </p:attrNameLst>
                                      </p:cBhvr>
                                      <p:tavLst>
                                        <p:tav tm="0">
                                          <p:val>
                                            <p:strVal val="0-#ppt_w/2"/>
                                          </p:val>
                                        </p:tav>
                                        <p:tav tm="100000">
                                          <p:val>
                                            <p:strVal val="#ppt_x"/>
                                          </p:val>
                                        </p:tav>
                                      </p:tavLst>
                                    </p:anim>
                                    <p:anim calcmode="lin" valueType="num">
                                      <p:cBhvr>
                                        <p:cTn id="8" dur="1000" fill="hold"/>
                                        <p:tgtEl>
                                          <p:spTgt spid="16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2" nodeType="clickEffect">
                                  <p:stCondLst>
                                    <p:cond delay="0"/>
                                  </p:stCondLst>
                                  <p:iterate>
                                    <p:tmAbs val="0"/>
                                  </p:iterate>
                                  <p:childTnLst>
                                    <p:set>
                                      <p:cBhvr>
                                        <p:cTn id="12" fill="hold"/>
                                        <p:tgtEl>
                                          <p:spTgt spid="168">
                                            <p:bg/>
                                          </p:spTgt>
                                        </p:tgtEl>
                                        <p:attrNameLst>
                                          <p:attrName>style.visibility</p:attrName>
                                        </p:attrNameLst>
                                      </p:cBhvr>
                                      <p:to>
                                        <p:strVal val="visible"/>
                                      </p:to>
                                    </p:set>
                                    <p:anim calcmode="lin" valueType="num">
                                      <p:cBhvr>
                                        <p:cTn id="13" dur="1000" fill="hold"/>
                                        <p:tgtEl>
                                          <p:spTgt spid="168">
                                            <p:bg/>
                                          </p:spTgt>
                                        </p:tgtEl>
                                        <p:attrNameLst>
                                          <p:attrName>ppt_x</p:attrName>
                                        </p:attrNameLst>
                                      </p:cBhvr>
                                      <p:tavLst>
                                        <p:tav tm="0">
                                          <p:val>
                                            <p:strVal val="0-#ppt_w/2"/>
                                          </p:val>
                                        </p:tav>
                                        <p:tav tm="100000">
                                          <p:val>
                                            <p:strVal val="#ppt_x"/>
                                          </p:val>
                                        </p:tav>
                                      </p:tavLst>
                                    </p:anim>
                                    <p:anim calcmode="lin" valueType="num">
                                      <p:cBhvr>
                                        <p:cTn id="14" dur="1000" fill="hold"/>
                                        <p:tgtEl>
                                          <p:spTgt spid="168">
                                            <p:bg/>
                                          </p:spTgt>
                                        </p:tgtEl>
                                        <p:attrNameLst>
                                          <p:attrName>ppt_y</p:attrName>
                                        </p:attrNameLst>
                                      </p:cBhvr>
                                      <p:tavLst>
                                        <p:tav tm="0">
                                          <p:val>
                                            <p:strVal val="#ppt_y"/>
                                          </p:val>
                                        </p:tav>
                                        <p:tav tm="100000">
                                          <p:val>
                                            <p:strVal val="#ppt_y"/>
                                          </p:val>
                                        </p:tav>
                                      </p:tavLst>
                                    </p:anim>
                                  </p:childTnLst>
                                </p:cTn>
                              </p:par>
                              <p:par>
                                <p:cTn id="15" presetID="2" presetClass="entr" presetSubtype="8" fill="hold" grpId="2" nodeType="withEffect">
                                  <p:stCondLst>
                                    <p:cond delay="0"/>
                                  </p:stCondLst>
                                  <p:iterate>
                                    <p:tmAbs val="0"/>
                                  </p:iterate>
                                  <p:childTnLst>
                                    <p:set>
                                      <p:cBhvr>
                                        <p:cTn id="16" fill="hold"/>
                                        <p:tgtEl>
                                          <p:spTgt spid="168">
                                            <p:txEl>
                                              <p:pRg st="0" end="0"/>
                                            </p:txEl>
                                          </p:spTgt>
                                        </p:tgtEl>
                                        <p:attrNameLst>
                                          <p:attrName>style.visibility</p:attrName>
                                        </p:attrNameLst>
                                      </p:cBhvr>
                                      <p:to>
                                        <p:strVal val="visible"/>
                                      </p:to>
                                    </p:set>
                                    <p:anim calcmode="lin" valueType="num">
                                      <p:cBhvr>
                                        <p:cTn id="17" dur="1000" fill="hold"/>
                                        <p:tgtEl>
                                          <p:spTgt spid="168">
                                            <p:txEl>
                                              <p:pRg st="0" end="0"/>
                                            </p:txEl>
                                          </p:spTgt>
                                        </p:tgtEl>
                                        <p:attrNameLst>
                                          <p:attrName>ppt_x</p:attrName>
                                        </p:attrNameLst>
                                      </p:cBhvr>
                                      <p:tavLst>
                                        <p:tav tm="0">
                                          <p:val>
                                            <p:strVal val="0-#ppt_w/2"/>
                                          </p:val>
                                        </p:tav>
                                        <p:tav tm="100000">
                                          <p:val>
                                            <p:strVal val="#ppt_x"/>
                                          </p:val>
                                        </p:tav>
                                      </p:tavLst>
                                    </p:anim>
                                    <p:anim calcmode="lin" valueType="num">
                                      <p:cBhvr>
                                        <p:cTn id="18" dur="1000" fill="hold"/>
                                        <p:tgtEl>
                                          <p:spTgt spid="16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2" nodeType="clickEffect">
                                  <p:stCondLst>
                                    <p:cond delay="0"/>
                                  </p:stCondLst>
                                  <p:iterate>
                                    <p:tmAbs val="0"/>
                                  </p:iterate>
                                  <p:childTnLst>
                                    <p:set>
                                      <p:cBhvr>
                                        <p:cTn id="22" fill="hold"/>
                                        <p:tgtEl>
                                          <p:spTgt spid="168">
                                            <p:txEl>
                                              <p:pRg st="1" end="1"/>
                                            </p:txEl>
                                          </p:spTgt>
                                        </p:tgtEl>
                                        <p:attrNameLst>
                                          <p:attrName>style.visibility</p:attrName>
                                        </p:attrNameLst>
                                      </p:cBhvr>
                                      <p:to>
                                        <p:strVal val="visible"/>
                                      </p:to>
                                    </p:set>
                                    <p:anim calcmode="lin" valueType="num">
                                      <p:cBhvr>
                                        <p:cTn id="23" dur="1000" fill="hold"/>
                                        <p:tgtEl>
                                          <p:spTgt spid="168">
                                            <p:txEl>
                                              <p:pRg st="1" end="1"/>
                                            </p:txEl>
                                          </p:spTgt>
                                        </p:tgtEl>
                                        <p:attrNameLst>
                                          <p:attrName>ppt_x</p:attrName>
                                        </p:attrNameLst>
                                      </p:cBhvr>
                                      <p:tavLst>
                                        <p:tav tm="0">
                                          <p:val>
                                            <p:strVal val="0-#ppt_w/2"/>
                                          </p:val>
                                        </p:tav>
                                        <p:tav tm="100000">
                                          <p:val>
                                            <p:strVal val="#ppt_x"/>
                                          </p:val>
                                        </p:tav>
                                      </p:tavLst>
                                    </p:anim>
                                    <p:anim calcmode="lin" valueType="num">
                                      <p:cBhvr>
                                        <p:cTn id="24" dur="1000" fill="hold"/>
                                        <p:tgtEl>
                                          <p:spTgt spid="16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2" nodeType="clickEffect">
                                  <p:stCondLst>
                                    <p:cond delay="0"/>
                                  </p:stCondLst>
                                  <p:iterate>
                                    <p:tmAbs val="0"/>
                                  </p:iterate>
                                  <p:childTnLst>
                                    <p:set>
                                      <p:cBhvr>
                                        <p:cTn id="28" fill="hold"/>
                                        <p:tgtEl>
                                          <p:spTgt spid="168">
                                            <p:txEl>
                                              <p:pRg st="2" end="2"/>
                                            </p:txEl>
                                          </p:spTgt>
                                        </p:tgtEl>
                                        <p:attrNameLst>
                                          <p:attrName>style.visibility</p:attrName>
                                        </p:attrNameLst>
                                      </p:cBhvr>
                                      <p:to>
                                        <p:strVal val="visible"/>
                                      </p:to>
                                    </p:set>
                                    <p:anim calcmode="lin" valueType="num">
                                      <p:cBhvr>
                                        <p:cTn id="29" dur="1000" fill="hold"/>
                                        <p:tgtEl>
                                          <p:spTgt spid="168">
                                            <p:txEl>
                                              <p:pRg st="2" end="2"/>
                                            </p:txEl>
                                          </p:spTgt>
                                        </p:tgtEl>
                                        <p:attrNameLst>
                                          <p:attrName>ppt_x</p:attrName>
                                        </p:attrNameLst>
                                      </p:cBhvr>
                                      <p:tavLst>
                                        <p:tav tm="0">
                                          <p:val>
                                            <p:strVal val="0-#ppt_w/2"/>
                                          </p:val>
                                        </p:tav>
                                        <p:tav tm="100000">
                                          <p:val>
                                            <p:strVal val="#ppt_x"/>
                                          </p:val>
                                        </p:tav>
                                      </p:tavLst>
                                    </p:anim>
                                    <p:anim calcmode="lin" valueType="num">
                                      <p:cBhvr>
                                        <p:cTn id="30" dur="1000" fill="hold"/>
                                        <p:tgtEl>
                                          <p:spTgt spid="16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2" nodeType="clickEffect">
                                  <p:stCondLst>
                                    <p:cond delay="0"/>
                                  </p:stCondLst>
                                  <p:iterate>
                                    <p:tmAbs val="0"/>
                                  </p:iterate>
                                  <p:childTnLst>
                                    <p:set>
                                      <p:cBhvr>
                                        <p:cTn id="34" fill="hold"/>
                                        <p:tgtEl>
                                          <p:spTgt spid="168">
                                            <p:txEl>
                                              <p:pRg st="3" end="3"/>
                                            </p:txEl>
                                          </p:spTgt>
                                        </p:tgtEl>
                                        <p:attrNameLst>
                                          <p:attrName>style.visibility</p:attrName>
                                        </p:attrNameLst>
                                      </p:cBhvr>
                                      <p:to>
                                        <p:strVal val="visible"/>
                                      </p:to>
                                    </p:set>
                                    <p:anim calcmode="lin" valueType="num">
                                      <p:cBhvr>
                                        <p:cTn id="35" dur="1000" fill="hold"/>
                                        <p:tgtEl>
                                          <p:spTgt spid="168">
                                            <p:txEl>
                                              <p:pRg st="3" end="3"/>
                                            </p:txEl>
                                          </p:spTgt>
                                        </p:tgtEl>
                                        <p:attrNameLst>
                                          <p:attrName>ppt_x</p:attrName>
                                        </p:attrNameLst>
                                      </p:cBhvr>
                                      <p:tavLst>
                                        <p:tav tm="0">
                                          <p:val>
                                            <p:strVal val="0-#ppt_w/2"/>
                                          </p:val>
                                        </p:tav>
                                        <p:tav tm="100000">
                                          <p:val>
                                            <p:strVal val="#ppt_x"/>
                                          </p:val>
                                        </p:tav>
                                      </p:tavLst>
                                    </p:anim>
                                    <p:anim calcmode="lin" valueType="num">
                                      <p:cBhvr>
                                        <p:cTn id="36" dur="1000" fill="hold"/>
                                        <p:tgtEl>
                                          <p:spTgt spid="16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2" nodeType="clickEffect">
                                  <p:stCondLst>
                                    <p:cond delay="0"/>
                                  </p:stCondLst>
                                  <p:iterate>
                                    <p:tmAbs val="0"/>
                                  </p:iterate>
                                  <p:childTnLst>
                                    <p:set>
                                      <p:cBhvr>
                                        <p:cTn id="40" fill="hold"/>
                                        <p:tgtEl>
                                          <p:spTgt spid="168">
                                            <p:txEl>
                                              <p:pRg st="4" end="4"/>
                                            </p:txEl>
                                          </p:spTgt>
                                        </p:tgtEl>
                                        <p:attrNameLst>
                                          <p:attrName>style.visibility</p:attrName>
                                        </p:attrNameLst>
                                      </p:cBhvr>
                                      <p:to>
                                        <p:strVal val="visible"/>
                                      </p:to>
                                    </p:set>
                                    <p:anim calcmode="lin" valueType="num">
                                      <p:cBhvr>
                                        <p:cTn id="41" dur="1000" fill="hold"/>
                                        <p:tgtEl>
                                          <p:spTgt spid="168">
                                            <p:txEl>
                                              <p:pRg st="4" end="4"/>
                                            </p:txEl>
                                          </p:spTgt>
                                        </p:tgtEl>
                                        <p:attrNameLst>
                                          <p:attrName>ppt_x</p:attrName>
                                        </p:attrNameLst>
                                      </p:cBhvr>
                                      <p:tavLst>
                                        <p:tav tm="0">
                                          <p:val>
                                            <p:strVal val="0-#ppt_w/2"/>
                                          </p:val>
                                        </p:tav>
                                        <p:tav tm="100000">
                                          <p:val>
                                            <p:strVal val="#ppt_x"/>
                                          </p:val>
                                        </p:tav>
                                      </p:tavLst>
                                    </p:anim>
                                    <p:anim calcmode="lin" valueType="num">
                                      <p:cBhvr>
                                        <p:cTn id="42" dur="1000" fill="hold"/>
                                        <p:tgtEl>
                                          <p:spTgt spid="16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1" animBg="1" advAuto="0"/>
      <p:bldP spid="168" grpId="2" build="p" bldLvl="5"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Shape 170"/>
          <p:cNvSpPr/>
          <p:nvPr/>
        </p:nvSpPr>
        <p:spPr>
          <a:xfrm>
            <a:off x="634028" y="2667000"/>
            <a:ext cx="11863744" cy="567630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marL="435984" indent="-435984" algn="l">
              <a:spcBef>
                <a:spcPts val="1000"/>
              </a:spcBef>
              <a:buSzPct val="75000"/>
              <a:buChar char="•"/>
              <a:defRPr sz="3200"/>
            </a:pPr>
            <a:r>
              <a:t>Use the content of at </a:t>
            </a:r>
            <a:r>
              <a:rPr i="1"/>
              <a:t>least</a:t>
            </a:r>
            <a:r>
              <a:t> </a:t>
            </a:r>
            <a:r>
              <a:rPr b="1"/>
              <a:t>SIX</a:t>
            </a:r>
            <a:r>
              <a:t> of the documents to support the thesis.</a:t>
            </a:r>
          </a:p>
          <a:p>
            <a:pPr marL="435984" indent="-435984" algn="l">
              <a:spcBef>
                <a:spcPts val="1000"/>
              </a:spcBef>
              <a:buSzPct val="75000"/>
              <a:buChar char="•"/>
              <a:defRPr sz="3200"/>
            </a:pPr>
            <a:r>
              <a:t>Provide additional evidence from </a:t>
            </a:r>
            <a:r>
              <a:rPr b="1"/>
              <a:t>BEYOND</a:t>
            </a:r>
            <a:r>
              <a:t> the documents.</a:t>
            </a:r>
          </a:p>
          <a:p>
            <a:pPr marL="880484" lvl="1" indent="-435984" algn="l">
              <a:spcBef>
                <a:spcPts val="1000"/>
              </a:spcBef>
              <a:buSzPct val="75000"/>
              <a:buChar char="-"/>
              <a:defRPr sz="3200"/>
            </a:pPr>
            <a:r>
              <a:t>This must be different from the evidence used to earn other points.</a:t>
            </a:r>
          </a:p>
          <a:p>
            <a:pPr marL="435984" indent="-435984" algn="l">
              <a:spcBef>
                <a:spcPts val="1000"/>
              </a:spcBef>
              <a:buSzPct val="75000"/>
              <a:buChar char="•"/>
              <a:defRPr sz="3200"/>
            </a:pPr>
            <a:r>
              <a:t>For at </a:t>
            </a:r>
            <a:r>
              <a:rPr i="1"/>
              <a:t>least</a:t>
            </a:r>
            <a:r>
              <a:t> </a:t>
            </a:r>
            <a:r>
              <a:rPr b="1"/>
              <a:t>FOUR</a:t>
            </a:r>
            <a:r>
              <a:t> documents, explain one aspect of HIPP:</a:t>
            </a:r>
          </a:p>
          <a:p>
            <a:pPr marL="880484" lvl="1" indent="-435984" algn="l">
              <a:spcBef>
                <a:spcPts val="1000"/>
              </a:spcBef>
              <a:buSzPct val="75000"/>
              <a:buChar char="-"/>
              <a:defRPr sz="3200"/>
            </a:pPr>
            <a:r>
              <a:rPr b="1"/>
              <a:t>H</a:t>
            </a:r>
            <a:r>
              <a:t>istorical context</a:t>
            </a:r>
          </a:p>
          <a:p>
            <a:pPr marL="880484" lvl="1" indent="-435984" algn="l">
              <a:spcBef>
                <a:spcPts val="1000"/>
              </a:spcBef>
              <a:buSzPct val="75000"/>
              <a:buChar char="-"/>
              <a:defRPr sz="3200"/>
            </a:pPr>
            <a:r>
              <a:rPr b="1"/>
              <a:t>I</a:t>
            </a:r>
            <a:r>
              <a:t>ntended audience</a:t>
            </a:r>
          </a:p>
          <a:p>
            <a:pPr marL="880484" lvl="1" indent="-435984" algn="l">
              <a:spcBef>
                <a:spcPts val="1000"/>
              </a:spcBef>
              <a:buSzPct val="75000"/>
              <a:buChar char="-"/>
              <a:defRPr sz="3200"/>
            </a:pPr>
            <a:r>
              <a:rPr b="1"/>
              <a:t>P</a:t>
            </a:r>
            <a:r>
              <a:t>urpose</a:t>
            </a:r>
          </a:p>
          <a:p>
            <a:pPr marL="880484" lvl="1" indent="-435984" algn="l">
              <a:spcBef>
                <a:spcPts val="1000"/>
              </a:spcBef>
              <a:buSzPct val="75000"/>
              <a:buChar char="-"/>
              <a:defRPr sz="3200"/>
            </a:pPr>
            <a:r>
              <a:rPr b="1"/>
              <a:t>P</a:t>
            </a:r>
            <a:r>
              <a:t>oint of view</a:t>
            </a:r>
          </a:p>
        </p:txBody>
      </p:sp>
      <p:sp>
        <p:nvSpPr>
          <p:cNvPr id="171" name="Shape 171"/>
          <p:cNvSpPr/>
          <p:nvPr/>
        </p:nvSpPr>
        <p:spPr>
          <a:xfrm>
            <a:off x="635000" y="1269011"/>
            <a:ext cx="1994893" cy="620044"/>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defRPr sz="3600" b="1">
                <a:solidFill>
                  <a:schemeClr val="accent1">
                    <a:hueOff val="47394"/>
                    <a:satOff val="-25753"/>
                    <a:lumOff val="-7544"/>
                  </a:schemeClr>
                </a:solidFill>
              </a:defRPr>
            </a:lvl1pPr>
          </a:lstStyle>
          <a:p>
            <a:r>
              <a:t>Analysis</a:t>
            </a:r>
          </a:p>
        </p:txBody>
      </p:sp>
      <p:sp>
        <p:nvSpPr>
          <p:cNvPr id="172" name="Shape 172"/>
          <p:cNvSpPr/>
          <p:nvPr/>
        </p:nvSpPr>
        <p:spPr>
          <a:xfrm>
            <a:off x="635000" y="1968500"/>
            <a:ext cx="5555258" cy="558205"/>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spcBef>
                <a:spcPts val="1000"/>
              </a:spcBef>
              <a:defRPr sz="3200" b="1"/>
            </a:lvl1pPr>
          </a:lstStyle>
          <a:p>
            <a:r>
              <a:t>In and out of the documents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1" nodeType="clickEffect">
                                  <p:stCondLst>
                                    <p:cond delay="0"/>
                                  </p:stCondLst>
                                  <p:iterate>
                                    <p:tmAbs val="0"/>
                                  </p:iterate>
                                  <p:childTnLst>
                                    <p:set>
                                      <p:cBhvr>
                                        <p:cTn id="6" fill="hold"/>
                                        <p:tgtEl>
                                          <p:spTgt spid="172"/>
                                        </p:tgtEl>
                                        <p:attrNameLst>
                                          <p:attrName>style.visibility</p:attrName>
                                        </p:attrNameLst>
                                      </p:cBhvr>
                                      <p:to>
                                        <p:strVal val="visible"/>
                                      </p:to>
                                    </p:set>
                                    <p:anim calcmode="lin" valueType="num">
                                      <p:cBhvr>
                                        <p:cTn id="7" dur="1000" fill="hold"/>
                                        <p:tgtEl>
                                          <p:spTgt spid="172"/>
                                        </p:tgtEl>
                                        <p:attrNameLst>
                                          <p:attrName>ppt_x</p:attrName>
                                        </p:attrNameLst>
                                      </p:cBhvr>
                                      <p:tavLst>
                                        <p:tav tm="0">
                                          <p:val>
                                            <p:strVal val="0-#ppt_w/2"/>
                                          </p:val>
                                        </p:tav>
                                        <p:tav tm="100000">
                                          <p:val>
                                            <p:strVal val="#ppt_x"/>
                                          </p:val>
                                        </p:tav>
                                      </p:tavLst>
                                    </p:anim>
                                    <p:anim calcmode="lin" valueType="num">
                                      <p:cBhvr>
                                        <p:cTn id="8" dur="1000" fill="hold"/>
                                        <p:tgtEl>
                                          <p:spTgt spid="17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2" nodeType="clickEffect">
                                  <p:stCondLst>
                                    <p:cond delay="0"/>
                                  </p:stCondLst>
                                  <p:iterate>
                                    <p:tmAbs val="0"/>
                                  </p:iterate>
                                  <p:childTnLst>
                                    <p:set>
                                      <p:cBhvr>
                                        <p:cTn id="12" fill="hold"/>
                                        <p:tgtEl>
                                          <p:spTgt spid="170">
                                            <p:bg/>
                                          </p:spTgt>
                                        </p:tgtEl>
                                        <p:attrNameLst>
                                          <p:attrName>style.visibility</p:attrName>
                                        </p:attrNameLst>
                                      </p:cBhvr>
                                      <p:to>
                                        <p:strVal val="visible"/>
                                      </p:to>
                                    </p:set>
                                    <p:anim calcmode="lin" valueType="num">
                                      <p:cBhvr>
                                        <p:cTn id="13" dur="1000" fill="hold"/>
                                        <p:tgtEl>
                                          <p:spTgt spid="170">
                                            <p:bg/>
                                          </p:spTgt>
                                        </p:tgtEl>
                                        <p:attrNameLst>
                                          <p:attrName>ppt_x</p:attrName>
                                        </p:attrNameLst>
                                      </p:cBhvr>
                                      <p:tavLst>
                                        <p:tav tm="0">
                                          <p:val>
                                            <p:strVal val="0-#ppt_w/2"/>
                                          </p:val>
                                        </p:tav>
                                        <p:tav tm="100000">
                                          <p:val>
                                            <p:strVal val="#ppt_x"/>
                                          </p:val>
                                        </p:tav>
                                      </p:tavLst>
                                    </p:anim>
                                    <p:anim calcmode="lin" valueType="num">
                                      <p:cBhvr>
                                        <p:cTn id="14" dur="1000" fill="hold"/>
                                        <p:tgtEl>
                                          <p:spTgt spid="170">
                                            <p:bg/>
                                          </p:spTgt>
                                        </p:tgtEl>
                                        <p:attrNameLst>
                                          <p:attrName>ppt_y</p:attrName>
                                        </p:attrNameLst>
                                      </p:cBhvr>
                                      <p:tavLst>
                                        <p:tav tm="0">
                                          <p:val>
                                            <p:strVal val="#ppt_y"/>
                                          </p:val>
                                        </p:tav>
                                        <p:tav tm="100000">
                                          <p:val>
                                            <p:strVal val="#ppt_y"/>
                                          </p:val>
                                        </p:tav>
                                      </p:tavLst>
                                    </p:anim>
                                  </p:childTnLst>
                                </p:cTn>
                              </p:par>
                              <p:par>
                                <p:cTn id="15" presetID="2" presetClass="entr" presetSubtype="8" fill="hold" grpId="2" nodeType="withEffect">
                                  <p:stCondLst>
                                    <p:cond delay="0"/>
                                  </p:stCondLst>
                                  <p:iterate>
                                    <p:tmAbs val="0"/>
                                  </p:iterate>
                                  <p:childTnLst>
                                    <p:set>
                                      <p:cBhvr>
                                        <p:cTn id="16" fill="hold"/>
                                        <p:tgtEl>
                                          <p:spTgt spid="170">
                                            <p:txEl>
                                              <p:pRg st="0" end="0"/>
                                            </p:txEl>
                                          </p:spTgt>
                                        </p:tgtEl>
                                        <p:attrNameLst>
                                          <p:attrName>style.visibility</p:attrName>
                                        </p:attrNameLst>
                                      </p:cBhvr>
                                      <p:to>
                                        <p:strVal val="visible"/>
                                      </p:to>
                                    </p:set>
                                    <p:anim calcmode="lin" valueType="num">
                                      <p:cBhvr>
                                        <p:cTn id="17" dur="1000" fill="hold"/>
                                        <p:tgtEl>
                                          <p:spTgt spid="170">
                                            <p:txEl>
                                              <p:pRg st="0" end="0"/>
                                            </p:txEl>
                                          </p:spTgt>
                                        </p:tgtEl>
                                        <p:attrNameLst>
                                          <p:attrName>ppt_x</p:attrName>
                                        </p:attrNameLst>
                                      </p:cBhvr>
                                      <p:tavLst>
                                        <p:tav tm="0">
                                          <p:val>
                                            <p:strVal val="0-#ppt_w/2"/>
                                          </p:val>
                                        </p:tav>
                                        <p:tav tm="100000">
                                          <p:val>
                                            <p:strVal val="#ppt_x"/>
                                          </p:val>
                                        </p:tav>
                                      </p:tavLst>
                                    </p:anim>
                                    <p:anim calcmode="lin" valueType="num">
                                      <p:cBhvr>
                                        <p:cTn id="18" dur="1000" fill="hold"/>
                                        <p:tgtEl>
                                          <p:spTgt spid="17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2" nodeType="clickEffect">
                                  <p:stCondLst>
                                    <p:cond delay="0"/>
                                  </p:stCondLst>
                                  <p:iterate>
                                    <p:tmAbs val="0"/>
                                  </p:iterate>
                                  <p:childTnLst>
                                    <p:set>
                                      <p:cBhvr>
                                        <p:cTn id="22" fill="hold"/>
                                        <p:tgtEl>
                                          <p:spTgt spid="170">
                                            <p:txEl>
                                              <p:pRg st="1" end="1"/>
                                            </p:txEl>
                                          </p:spTgt>
                                        </p:tgtEl>
                                        <p:attrNameLst>
                                          <p:attrName>style.visibility</p:attrName>
                                        </p:attrNameLst>
                                      </p:cBhvr>
                                      <p:to>
                                        <p:strVal val="visible"/>
                                      </p:to>
                                    </p:set>
                                    <p:anim calcmode="lin" valueType="num">
                                      <p:cBhvr>
                                        <p:cTn id="23" dur="1000" fill="hold"/>
                                        <p:tgtEl>
                                          <p:spTgt spid="170">
                                            <p:txEl>
                                              <p:pRg st="1" end="1"/>
                                            </p:txEl>
                                          </p:spTgt>
                                        </p:tgtEl>
                                        <p:attrNameLst>
                                          <p:attrName>ppt_x</p:attrName>
                                        </p:attrNameLst>
                                      </p:cBhvr>
                                      <p:tavLst>
                                        <p:tav tm="0">
                                          <p:val>
                                            <p:strVal val="0-#ppt_w/2"/>
                                          </p:val>
                                        </p:tav>
                                        <p:tav tm="100000">
                                          <p:val>
                                            <p:strVal val="#ppt_x"/>
                                          </p:val>
                                        </p:tav>
                                      </p:tavLst>
                                    </p:anim>
                                    <p:anim calcmode="lin" valueType="num">
                                      <p:cBhvr>
                                        <p:cTn id="24" dur="1000" fill="hold"/>
                                        <p:tgtEl>
                                          <p:spTgt spid="17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2" nodeType="clickEffect">
                                  <p:stCondLst>
                                    <p:cond delay="0"/>
                                  </p:stCondLst>
                                  <p:iterate>
                                    <p:tmAbs val="0"/>
                                  </p:iterate>
                                  <p:childTnLst>
                                    <p:set>
                                      <p:cBhvr>
                                        <p:cTn id="28" fill="hold"/>
                                        <p:tgtEl>
                                          <p:spTgt spid="170">
                                            <p:txEl>
                                              <p:pRg st="2" end="2"/>
                                            </p:txEl>
                                          </p:spTgt>
                                        </p:tgtEl>
                                        <p:attrNameLst>
                                          <p:attrName>style.visibility</p:attrName>
                                        </p:attrNameLst>
                                      </p:cBhvr>
                                      <p:to>
                                        <p:strVal val="visible"/>
                                      </p:to>
                                    </p:set>
                                    <p:anim calcmode="lin" valueType="num">
                                      <p:cBhvr>
                                        <p:cTn id="29" dur="1000" fill="hold"/>
                                        <p:tgtEl>
                                          <p:spTgt spid="170">
                                            <p:txEl>
                                              <p:pRg st="2" end="2"/>
                                            </p:txEl>
                                          </p:spTgt>
                                        </p:tgtEl>
                                        <p:attrNameLst>
                                          <p:attrName>ppt_x</p:attrName>
                                        </p:attrNameLst>
                                      </p:cBhvr>
                                      <p:tavLst>
                                        <p:tav tm="0">
                                          <p:val>
                                            <p:strVal val="0-#ppt_w/2"/>
                                          </p:val>
                                        </p:tav>
                                        <p:tav tm="100000">
                                          <p:val>
                                            <p:strVal val="#ppt_x"/>
                                          </p:val>
                                        </p:tav>
                                      </p:tavLst>
                                    </p:anim>
                                    <p:anim calcmode="lin" valueType="num">
                                      <p:cBhvr>
                                        <p:cTn id="30" dur="1000" fill="hold"/>
                                        <p:tgtEl>
                                          <p:spTgt spid="17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2" nodeType="clickEffect">
                                  <p:stCondLst>
                                    <p:cond delay="0"/>
                                  </p:stCondLst>
                                  <p:iterate>
                                    <p:tmAbs val="0"/>
                                  </p:iterate>
                                  <p:childTnLst>
                                    <p:set>
                                      <p:cBhvr>
                                        <p:cTn id="34" fill="hold"/>
                                        <p:tgtEl>
                                          <p:spTgt spid="170">
                                            <p:txEl>
                                              <p:pRg st="3" end="3"/>
                                            </p:txEl>
                                          </p:spTgt>
                                        </p:tgtEl>
                                        <p:attrNameLst>
                                          <p:attrName>style.visibility</p:attrName>
                                        </p:attrNameLst>
                                      </p:cBhvr>
                                      <p:to>
                                        <p:strVal val="visible"/>
                                      </p:to>
                                    </p:set>
                                    <p:anim calcmode="lin" valueType="num">
                                      <p:cBhvr>
                                        <p:cTn id="35" dur="1000" fill="hold"/>
                                        <p:tgtEl>
                                          <p:spTgt spid="170">
                                            <p:txEl>
                                              <p:pRg st="3" end="3"/>
                                            </p:txEl>
                                          </p:spTgt>
                                        </p:tgtEl>
                                        <p:attrNameLst>
                                          <p:attrName>ppt_x</p:attrName>
                                        </p:attrNameLst>
                                      </p:cBhvr>
                                      <p:tavLst>
                                        <p:tav tm="0">
                                          <p:val>
                                            <p:strVal val="0-#ppt_w/2"/>
                                          </p:val>
                                        </p:tav>
                                        <p:tav tm="100000">
                                          <p:val>
                                            <p:strVal val="#ppt_x"/>
                                          </p:val>
                                        </p:tav>
                                      </p:tavLst>
                                    </p:anim>
                                    <p:anim calcmode="lin" valueType="num">
                                      <p:cBhvr>
                                        <p:cTn id="36" dur="1000" fill="hold"/>
                                        <p:tgtEl>
                                          <p:spTgt spid="17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2" nodeType="clickEffect">
                                  <p:stCondLst>
                                    <p:cond delay="0"/>
                                  </p:stCondLst>
                                  <p:iterate>
                                    <p:tmAbs val="0"/>
                                  </p:iterate>
                                  <p:childTnLst>
                                    <p:set>
                                      <p:cBhvr>
                                        <p:cTn id="40" fill="hold"/>
                                        <p:tgtEl>
                                          <p:spTgt spid="170">
                                            <p:txEl>
                                              <p:pRg st="4" end="4"/>
                                            </p:txEl>
                                          </p:spTgt>
                                        </p:tgtEl>
                                        <p:attrNameLst>
                                          <p:attrName>style.visibility</p:attrName>
                                        </p:attrNameLst>
                                      </p:cBhvr>
                                      <p:to>
                                        <p:strVal val="visible"/>
                                      </p:to>
                                    </p:set>
                                    <p:anim calcmode="lin" valueType="num">
                                      <p:cBhvr>
                                        <p:cTn id="41" dur="1000" fill="hold"/>
                                        <p:tgtEl>
                                          <p:spTgt spid="170">
                                            <p:txEl>
                                              <p:pRg st="4" end="4"/>
                                            </p:txEl>
                                          </p:spTgt>
                                        </p:tgtEl>
                                        <p:attrNameLst>
                                          <p:attrName>ppt_x</p:attrName>
                                        </p:attrNameLst>
                                      </p:cBhvr>
                                      <p:tavLst>
                                        <p:tav tm="0">
                                          <p:val>
                                            <p:strVal val="0-#ppt_w/2"/>
                                          </p:val>
                                        </p:tav>
                                        <p:tav tm="100000">
                                          <p:val>
                                            <p:strVal val="#ppt_x"/>
                                          </p:val>
                                        </p:tav>
                                      </p:tavLst>
                                    </p:anim>
                                    <p:anim calcmode="lin" valueType="num">
                                      <p:cBhvr>
                                        <p:cTn id="42" dur="1000" fill="hold"/>
                                        <p:tgtEl>
                                          <p:spTgt spid="17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2" nodeType="clickEffect">
                                  <p:stCondLst>
                                    <p:cond delay="0"/>
                                  </p:stCondLst>
                                  <p:iterate>
                                    <p:tmAbs val="0"/>
                                  </p:iterate>
                                  <p:childTnLst>
                                    <p:set>
                                      <p:cBhvr>
                                        <p:cTn id="46" fill="hold"/>
                                        <p:tgtEl>
                                          <p:spTgt spid="170">
                                            <p:txEl>
                                              <p:pRg st="5" end="5"/>
                                            </p:txEl>
                                          </p:spTgt>
                                        </p:tgtEl>
                                        <p:attrNameLst>
                                          <p:attrName>style.visibility</p:attrName>
                                        </p:attrNameLst>
                                      </p:cBhvr>
                                      <p:to>
                                        <p:strVal val="visible"/>
                                      </p:to>
                                    </p:set>
                                    <p:anim calcmode="lin" valueType="num">
                                      <p:cBhvr>
                                        <p:cTn id="47" dur="1000" fill="hold"/>
                                        <p:tgtEl>
                                          <p:spTgt spid="170">
                                            <p:txEl>
                                              <p:pRg st="5" end="5"/>
                                            </p:txEl>
                                          </p:spTgt>
                                        </p:tgtEl>
                                        <p:attrNameLst>
                                          <p:attrName>ppt_x</p:attrName>
                                        </p:attrNameLst>
                                      </p:cBhvr>
                                      <p:tavLst>
                                        <p:tav tm="0">
                                          <p:val>
                                            <p:strVal val="0-#ppt_w/2"/>
                                          </p:val>
                                        </p:tav>
                                        <p:tav tm="100000">
                                          <p:val>
                                            <p:strVal val="#ppt_x"/>
                                          </p:val>
                                        </p:tav>
                                      </p:tavLst>
                                    </p:anim>
                                    <p:anim calcmode="lin" valueType="num">
                                      <p:cBhvr>
                                        <p:cTn id="48" dur="1000" fill="hold"/>
                                        <p:tgtEl>
                                          <p:spTgt spid="17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2" nodeType="clickEffect">
                                  <p:stCondLst>
                                    <p:cond delay="0"/>
                                  </p:stCondLst>
                                  <p:iterate>
                                    <p:tmAbs val="0"/>
                                  </p:iterate>
                                  <p:childTnLst>
                                    <p:set>
                                      <p:cBhvr>
                                        <p:cTn id="52" fill="hold"/>
                                        <p:tgtEl>
                                          <p:spTgt spid="170">
                                            <p:txEl>
                                              <p:pRg st="6" end="6"/>
                                            </p:txEl>
                                          </p:spTgt>
                                        </p:tgtEl>
                                        <p:attrNameLst>
                                          <p:attrName>style.visibility</p:attrName>
                                        </p:attrNameLst>
                                      </p:cBhvr>
                                      <p:to>
                                        <p:strVal val="visible"/>
                                      </p:to>
                                    </p:set>
                                    <p:anim calcmode="lin" valueType="num">
                                      <p:cBhvr>
                                        <p:cTn id="53" dur="1000" fill="hold"/>
                                        <p:tgtEl>
                                          <p:spTgt spid="170">
                                            <p:txEl>
                                              <p:pRg st="6" end="6"/>
                                            </p:txEl>
                                          </p:spTgt>
                                        </p:tgtEl>
                                        <p:attrNameLst>
                                          <p:attrName>ppt_x</p:attrName>
                                        </p:attrNameLst>
                                      </p:cBhvr>
                                      <p:tavLst>
                                        <p:tav tm="0">
                                          <p:val>
                                            <p:strVal val="0-#ppt_w/2"/>
                                          </p:val>
                                        </p:tav>
                                        <p:tav tm="100000">
                                          <p:val>
                                            <p:strVal val="#ppt_x"/>
                                          </p:val>
                                        </p:tav>
                                      </p:tavLst>
                                    </p:anim>
                                    <p:anim calcmode="lin" valueType="num">
                                      <p:cBhvr>
                                        <p:cTn id="54" dur="1000" fill="hold"/>
                                        <p:tgtEl>
                                          <p:spTgt spid="17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2" nodeType="clickEffect">
                                  <p:stCondLst>
                                    <p:cond delay="0"/>
                                  </p:stCondLst>
                                  <p:iterate>
                                    <p:tmAbs val="0"/>
                                  </p:iterate>
                                  <p:childTnLst>
                                    <p:set>
                                      <p:cBhvr>
                                        <p:cTn id="58" fill="hold"/>
                                        <p:tgtEl>
                                          <p:spTgt spid="170">
                                            <p:txEl>
                                              <p:pRg st="7" end="7"/>
                                            </p:txEl>
                                          </p:spTgt>
                                        </p:tgtEl>
                                        <p:attrNameLst>
                                          <p:attrName>style.visibility</p:attrName>
                                        </p:attrNameLst>
                                      </p:cBhvr>
                                      <p:to>
                                        <p:strVal val="visible"/>
                                      </p:to>
                                    </p:set>
                                    <p:anim calcmode="lin" valueType="num">
                                      <p:cBhvr>
                                        <p:cTn id="59" dur="1000" fill="hold"/>
                                        <p:tgtEl>
                                          <p:spTgt spid="170">
                                            <p:txEl>
                                              <p:pRg st="7" end="7"/>
                                            </p:txEl>
                                          </p:spTgt>
                                        </p:tgtEl>
                                        <p:attrNameLst>
                                          <p:attrName>ppt_x</p:attrName>
                                        </p:attrNameLst>
                                      </p:cBhvr>
                                      <p:tavLst>
                                        <p:tav tm="0">
                                          <p:val>
                                            <p:strVal val="0-#ppt_w/2"/>
                                          </p:val>
                                        </p:tav>
                                        <p:tav tm="100000">
                                          <p:val>
                                            <p:strVal val="#ppt_x"/>
                                          </p:val>
                                        </p:tav>
                                      </p:tavLst>
                                    </p:anim>
                                    <p:anim calcmode="lin" valueType="num">
                                      <p:cBhvr>
                                        <p:cTn id="60" dur="1000" fill="hold"/>
                                        <p:tgtEl>
                                          <p:spTgt spid="170">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 grpId="2" build="p" bldLvl="5" animBg="1" advAuto="0"/>
      <p:bldP spid="172" grpId="1"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Shape 174"/>
          <p:cNvSpPr/>
          <p:nvPr/>
        </p:nvSpPr>
        <p:spPr>
          <a:xfrm>
            <a:off x="634028" y="2667000"/>
            <a:ext cx="11749444" cy="520640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marL="435969" lvl="1" indent="-435969" algn="l">
              <a:spcBef>
                <a:spcPts val="1000"/>
              </a:spcBef>
              <a:buSzPct val="75000"/>
              <a:buChar char="•"/>
              <a:defRPr sz="3200"/>
            </a:pPr>
            <a:r>
              <a:t>Introduce the main point in an introductory sentence.</a:t>
            </a:r>
          </a:p>
          <a:p>
            <a:pPr marL="435969" lvl="1" indent="-435969" algn="l">
              <a:spcBef>
                <a:spcPts val="1000"/>
              </a:spcBef>
              <a:buSzPct val="75000"/>
              <a:buChar char="•"/>
              <a:defRPr sz="3200"/>
            </a:pPr>
            <a:r>
              <a:t>Use at least two examples from two different documents.</a:t>
            </a:r>
          </a:p>
          <a:p>
            <a:pPr marL="1324969" lvl="1" indent="-435969" algn="l">
              <a:spcBef>
                <a:spcPts val="1000"/>
              </a:spcBef>
              <a:buSzPct val="75000"/>
              <a:buChar char="-"/>
              <a:defRPr sz="3200"/>
            </a:pPr>
            <a:r>
              <a:t>Explain the HIPP of each document.</a:t>
            </a:r>
          </a:p>
          <a:p>
            <a:pPr marL="1324969" lvl="2" indent="-435969" algn="l">
              <a:spcBef>
                <a:spcPts val="1000"/>
              </a:spcBef>
              <a:buSzPct val="75000"/>
              <a:buChar char="-"/>
              <a:defRPr sz="3200"/>
            </a:pPr>
            <a:r>
              <a:t>Use in-text notations to identify the document— (Doc B).</a:t>
            </a:r>
          </a:p>
          <a:p>
            <a:pPr marL="435828" lvl="1" indent="-435828" algn="l">
              <a:spcBef>
                <a:spcPts val="1000"/>
              </a:spcBef>
              <a:buSzPct val="75000"/>
              <a:buChar char="•"/>
              <a:defRPr sz="3200"/>
            </a:pPr>
            <a:r>
              <a:t>Use at least one example from outside the documents.</a:t>
            </a:r>
          </a:p>
          <a:p>
            <a:pPr marL="1324829" lvl="2" indent="-435829" algn="l">
              <a:spcBef>
                <a:spcPts val="1000"/>
              </a:spcBef>
              <a:buSzPct val="75000"/>
              <a:buChar char="-"/>
              <a:defRPr sz="3200"/>
            </a:pPr>
            <a:r>
              <a:rPr b="1"/>
              <a:t>CITE</a:t>
            </a:r>
            <a:r>
              <a:t> and </a:t>
            </a:r>
            <a:r>
              <a:rPr b="1"/>
              <a:t>EXPLAIN</a:t>
            </a:r>
            <a:r>
              <a:t> each example.</a:t>
            </a:r>
          </a:p>
          <a:p>
            <a:pPr marL="435828" lvl="1" indent="-435828" algn="l">
              <a:spcBef>
                <a:spcPts val="1000"/>
              </a:spcBef>
              <a:buSzPct val="75000"/>
              <a:buChar char="•"/>
              <a:defRPr sz="3200"/>
            </a:pPr>
            <a:r>
              <a:t>End with a sub-conclusion that connects directly to the thesis:</a:t>
            </a:r>
          </a:p>
          <a:p>
            <a:pPr marL="853235" lvl="1" indent="-408735" algn="l">
              <a:spcBef>
                <a:spcPts val="1000"/>
              </a:spcBef>
              <a:buSzPct val="75000"/>
              <a:buChar char="-"/>
              <a:defRPr sz="3200"/>
            </a:pPr>
            <a:r>
              <a:t>“Given these factors, the (main point) is valid because (sub-conclusion).”</a:t>
            </a:r>
          </a:p>
        </p:txBody>
      </p:sp>
      <p:sp>
        <p:nvSpPr>
          <p:cNvPr id="175" name="Shape 175"/>
          <p:cNvSpPr/>
          <p:nvPr/>
        </p:nvSpPr>
        <p:spPr>
          <a:xfrm>
            <a:off x="635000" y="1269011"/>
            <a:ext cx="1994893" cy="620044"/>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defRPr sz="3600" b="1">
                <a:solidFill>
                  <a:schemeClr val="accent1">
                    <a:hueOff val="47394"/>
                    <a:satOff val="-25753"/>
                    <a:lumOff val="-7544"/>
                  </a:schemeClr>
                </a:solidFill>
              </a:defRPr>
            </a:lvl1pPr>
          </a:lstStyle>
          <a:p>
            <a:r>
              <a:t>Analysis</a:t>
            </a:r>
          </a:p>
        </p:txBody>
      </p:sp>
      <p:sp>
        <p:nvSpPr>
          <p:cNvPr id="176" name="Shape 176"/>
          <p:cNvSpPr/>
          <p:nvPr/>
        </p:nvSpPr>
        <p:spPr>
          <a:xfrm>
            <a:off x="635000" y="1968500"/>
            <a:ext cx="5105004" cy="558205"/>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spcBef>
                <a:spcPts val="1000"/>
              </a:spcBef>
              <a:defRPr sz="3200" b="1"/>
            </a:lvl1pPr>
          </a:lstStyle>
          <a:p>
            <a:r>
              <a:t>In each body paragraph…</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1" nodeType="clickEffect">
                                  <p:stCondLst>
                                    <p:cond delay="0"/>
                                  </p:stCondLst>
                                  <p:iterate>
                                    <p:tmAbs val="0"/>
                                  </p:iterate>
                                  <p:childTnLst>
                                    <p:set>
                                      <p:cBhvr>
                                        <p:cTn id="6" fill="hold"/>
                                        <p:tgtEl>
                                          <p:spTgt spid="176"/>
                                        </p:tgtEl>
                                        <p:attrNameLst>
                                          <p:attrName>style.visibility</p:attrName>
                                        </p:attrNameLst>
                                      </p:cBhvr>
                                      <p:to>
                                        <p:strVal val="visible"/>
                                      </p:to>
                                    </p:set>
                                    <p:anim calcmode="lin" valueType="num">
                                      <p:cBhvr>
                                        <p:cTn id="7" dur="1000" fill="hold"/>
                                        <p:tgtEl>
                                          <p:spTgt spid="176"/>
                                        </p:tgtEl>
                                        <p:attrNameLst>
                                          <p:attrName>ppt_x</p:attrName>
                                        </p:attrNameLst>
                                      </p:cBhvr>
                                      <p:tavLst>
                                        <p:tav tm="0">
                                          <p:val>
                                            <p:strVal val="0-#ppt_w/2"/>
                                          </p:val>
                                        </p:tav>
                                        <p:tav tm="100000">
                                          <p:val>
                                            <p:strVal val="#ppt_x"/>
                                          </p:val>
                                        </p:tav>
                                      </p:tavLst>
                                    </p:anim>
                                    <p:anim calcmode="lin" valueType="num">
                                      <p:cBhvr>
                                        <p:cTn id="8" dur="1000" fill="hold"/>
                                        <p:tgtEl>
                                          <p:spTgt spid="17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2" nodeType="clickEffect">
                                  <p:stCondLst>
                                    <p:cond delay="0"/>
                                  </p:stCondLst>
                                  <p:iterate>
                                    <p:tmAbs val="0"/>
                                  </p:iterate>
                                  <p:childTnLst>
                                    <p:set>
                                      <p:cBhvr>
                                        <p:cTn id="12" fill="hold"/>
                                        <p:tgtEl>
                                          <p:spTgt spid="174">
                                            <p:bg/>
                                          </p:spTgt>
                                        </p:tgtEl>
                                        <p:attrNameLst>
                                          <p:attrName>style.visibility</p:attrName>
                                        </p:attrNameLst>
                                      </p:cBhvr>
                                      <p:to>
                                        <p:strVal val="visible"/>
                                      </p:to>
                                    </p:set>
                                    <p:anim calcmode="lin" valueType="num">
                                      <p:cBhvr>
                                        <p:cTn id="13" dur="1000" fill="hold"/>
                                        <p:tgtEl>
                                          <p:spTgt spid="174">
                                            <p:bg/>
                                          </p:spTgt>
                                        </p:tgtEl>
                                        <p:attrNameLst>
                                          <p:attrName>ppt_x</p:attrName>
                                        </p:attrNameLst>
                                      </p:cBhvr>
                                      <p:tavLst>
                                        <p:tav tm="0">
                                          <p:val>
                                            <p:strVal val="0-#ppt_w/2"/>
                                          </p:val>
                                        </p:tav>
                                        <p:tav tm="100000">
                                          <p:val>
                                            <p:strVal val="#ppt_x"/>
                                          </p:val>
                                        </p:tav>
                                      </p:tavLst>
                                    </p:anim>
                                    <p:anim calcmode="lin" valueType="num">
                                      <p:cBhvr>
                                        <p:cTn id="14" dur="1000" fill="hold"/>
                                        <p:tgtEl>
                                          <p:spTgt spid="174">
                                            <p:bg/>
                                          </p:spTgt>
                                        </p:tgtEl>
                                        <p:attrNameLst>
                                          <p:attrName>ppt_y</p:attrName>
                                        </p:attrNameLst>
                                      </p:cBhvr>
                                      <p:tavLst>
                                        <p:tav tm="0">
                                          <p:val>
                                            <p:strVal val="#ppt_y"/>
                                          </p:val>
                                        </p:tav>
                                        <p:tav tm="100000">
                                          <p:val>
                                            <p:strVal val="#ppt_y"/>
                                          </p:val>
                                        </p:tav>
                                      </p:tavLst>
                                    </p:anim>
                                  </p:childTnLst>
                                </p:cTn>
                              </p:par>
                              <p:par>
                                <p:cTn id="15" presetID="2" presetClass="entr" presetSubtype="8" fill="hold" grpId="2" nodeType="withEffect">
                                  <p:stCondLst>
                                    <p:cond delay="0"/>
                                  </p:stCondLst>
                                  <p:iterate>
                                    <p:tmAbs val="0"/>
                                  </p:iterate>
                                  <p:childTnLst>
                                    <p:set>
                                      <p:cBhvr>
                                        <p:cTn id="16" fill="hold"/>
                                        <p:tgtEl>
                                          <p:spTgt spid="174">
                                            <p:txEl>
                                              <p:pRg st="0" end="0"/>
                                            </p:txEl>
                                          </p:spTgt>
                                        </p:tgtEl>
                                        <p:attrNameLst>
                                          <p:attrName>style.visibility</p:attrName>
                                        </p:attrNameLst>
                                      </p:cBhvr>
                                      <p:to>
                                        <p:strVal val="visible"/>
                                      </p:to>
                                    </p:set>
                                    <p:anim calcmode="lin" valueType="num">
                                      <p:cBhvr>
                                        <p:cTn id="17" dur="1000" fill="hold"/>
                                        <p:tgtEl>
                                          <p:spTgt spid="174">
                                            <p:txEl>
                                              <p:pRg st="0" end="0"/>
                                            </p:txEl>
                                          </p:spTgt>
                                        </p:tgtEl>
                                        <p:attrNameLst>
                                          <p:attrName>ppt_x</p:attrName>
                                        </p:attrNameLst>
                                      </p:cBhvr>
                                      <p:tavLst>
                                        <p:tav tm="0">
                                          <p:val>
                                            <p:strVal val="0-#ppt_w/2"/>
                                          </p:val>
                                        </p:tav>
                                        <p:tav tm="100000">
                                          <p:val>
                                            <p:strVal val="#ppt_x"/>
                                          </p:val>
                                        </p:tav>
                                      </p:tavLst>
                                    </p:anim>
                                    <p:anim calcmode="lin" valueType="num">
                                      <p:cBhvr>
                                        <p:cTn id="18" dur="1000" fill="hold"/>
                                        <p:tgtEl>
                                          <p:spTgt spid="17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2" nodeType="clickEffect">
                                  <p:stCondLst>
                                    <p:cond delay="0"/>
                                  </p:stCondLst>
                                  <p:iterate>
                                    <p:tmAbs val="0"/>
                                  </p:iterate>
                                  <p:childTnLst>
                                    <p:set>
                                      <p:cBhvr>
                                        <p:cTn id="22" fill="hold"/>
                                        <p:tgtEl>
                                          <p:spTgt spid="174">
                                            <p:txEl>
                                              <p:pRg st="1" end="1"/>
                                            </p:txEl>
                                          </p:spTgt>
                                        </p:tgtEl>
                                        <p:attrNameLst>
                                          <p:attrName>style.visibility</p:attrName>
                                        </p:attrNameLst>
                                      </p:cBhvr>
                                      <p:to>
                                        <p:strVal val="visible"/>
                                      </p:to>
                                    </p:set>
                                    <p:anim calcmode="lin" valueType="num">
                                      <p:cBhvr>
                                        <p:cTn id="23" dur="1000" fill="hold"/>
                                        <p:tgtEl>
                                          <p:spTgt spid="174">
                                            <p:txEl>
                                              <p:pRg st="1" end="1"/>
                                            </p:txEl>
                                          </p:spTgt>
                                        </p:tgtEl>
                                        <p:attrNameLst>
                                          <p:attrName>ppt_x</p:attrName>
                                        </p:attrNameLst>
                                      </p:cBhvr>
                                      <p:tavLst>
                                        <p:tav tm="0">
                                          <p:val>
                                            <p:strVal val="0-#ppt_w/2"/>
                                          </p:val>
                                        </p:tav>
                                        <p:tav tm="100000">
                                          <p:val>
                                            <p:strVal val="#ppt_x"/>
                                          </p:val>
                                        </p:tav>
                                      </p:tavLst>
                                    </p:anim>
                                    <p:anim calcmode="lin" valueType="num">
                                      <p:cBhvr>
                                        <p:cTn id="24" dur="1000" fill="hold"/>
                                        <p:tgtEl>
                                          <p:spTgt spid="17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2" nodeType="clickEffect">
                                  <p:stCondLst>
                                    <p:cond delay="0"/>
                                  </p:stCondLst>
                                  <p:iterate>
                                    <p:tmAbs val="0"/>
                                  </p:iterate>
                                  <p:childTnLst>
                                    <p:set>
                                      <p:cBhvr>
                                        <p:cTn id="28" fill="hold"/>
                                        <p:tgtEl>
                                          <p:spTgt spid="174">
                                            <p:txEl>
                                              <p:pRg st="2" end="2"/>
                                            </p:txEl>
                                          </p:spTgt>
                                        </p:tgtEl>
                                        <p:attrNameLst>
                                          <p:attrName>style.visibility</p:attrName>
                                        </p:attrNameLst>
                                      </p:cBhvr>
                                      <p:to>
                                        <p:strVal val="visible"/>
                                      </p:to>
                                    </p:set>
                                    <p:anim calcmode="lin" valueType="num">
                                      <p:cBhvr>
                                        <p:cTn id="29" dur="1000" fill="hold"/>
                                        <p:tgtEl>
                                          <p:spTgt spid="174">
                                            <p:txEl>
                                              <p:pRg st="2" end="2"/>
                                            </p:txEl>
                                          </p:spTgt>
                                        </p:tgtEl>
                                        <p:attrNameLst>
                                          <p:attrName>ppt_x</p:attrName>
                                        </p:attrNameLst>
                                      </p:cBhvr>
                                      <p:tavLst>
                                        <p:tav tm="0">
                                          <p:val>
                                            <p:strVal val="0-#ppt_w/2"/>
                                          </p:val>
                                        </p:tav>
                                        <p:tav tm="100000">
                                          <p:val>
                                            <p:strVal val="#ppt_x"/>
                                          </p:val>
                                        </p:tav>
                                      </p:tavLst>
                                    </p:anim>
                                    <p:anim calcmode="lin" valueType="num">
                                      <p:cBhvr>
                                        <p:cTn id="30" dur="1000" fill="hold"/>
                                        <p:tgtEl>
                                          <p:spTgt spid="17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2" nodeType="clickEffect">
                                  <p:stCondLst>
                                    <p:cond delay="0"/>
                                  </p:stCondLst>
                                  <p:iterate>
                                    <p:tmAbs val="0"/>
                                  </p:iterate>
                                  <p:childTnLst>
                                    <p:set>
                                      <p:cBhvr>
                                        <p:cTn id="34" fill="hold"/>
                                        <p:tgtEl>
                                          <p:spTgt spid="174">
                                            <p:txEl>
                                              <p:pRg st="3" end="3"/>
                                            </p:txEl>
                                          </p:spTgt>
                                        </p:tgtEl>
                                        <p:attrNameLst>
                                          <p:attrName>style.visibility</p:attrName>
                                        </p:attrNameLst>
                                      </p:cBhvr>
                                      <p:to>
                                        <p:strVal val="visible"/>
                                      </p:to>
                                    </p:set>
                                    <p:anim calcmode="lin" valueType="num">
                                      <p:cBhvr>
                                        <p:cTn id="35" dur="1000" fill="hold"/>
                                        <p:tgtEl>
                                          <p:spTgt spid="174">
                                            <p:txEl>
                                              <p:pRg st="3" end="3"/>
                                            </p:txEl>
                                          </p:spTgt>
                                        </p:tgtEl>
                                        <p:attrNameLst>
                                          <p:attrName>ppt_x</p:attrName>
                                        </p:attrNameLst>
                                      </p:cBhvr>
                                      <p:tavLst>
                                        <p:tav tm="0">
                                          <p:val>
                                            <p:strVal val="0-#ppt_w/2"/>
                                          </p:val>
                                        </p:tav>
                                        <p:tav tm="100000">
                                          <p:val>
                                            <p:strVal val="#ppt_x"/>
                                          </p:val>
                                        </p:tav>
                                      </p:tavLst>
                                    </p:anim>
                                    <p:anim calcmode="lin" valueType="num">
                                      <p:cBhvr>
                                        <p:cTn id="36" dur="1000" fill="hold"/>
                                        <p:tgtEl>
                                          <p:spTgt spid="17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2" nodeType="clickEffect">
                                  <p:stCondLst>
                                    <p:cond delay="0"/>
                                  </p:stCondLst>
                                  <p:iterate>
                                    <p:tmAbs val="0"/>
                                  </p:iterate>
                                  <p:childTnLst>
                                    <p:set>
                                      <p:cBhvr>
                                        <p:cTn id="40" fill="hold"/>
                                        <p:tgtEl>
                                          <p:spTgt spid="174">
                                            <p:txEl>
                                              <p:pRg st="4" end="4"/>
                                            </p:txEl>
                                          </p:spTgt>
                                        </p:tgtEl>
                                        <p:attrNameLst>
                                          <p:attrName>style.visibility</p:attrName>
                                        </p:attrNameLst>
                                      </p:cBhvr>
                                      <p:to>
                                        <p:strVal val="visible"/>
                                      </p:to>
                                    </p:set>
                                    <p:anim calcmode="lin" valueType="num">
                                      <p:cBhvr>
                                        <p:cTn id="41" dur="1000" fill="hold"/>
                                        <p:tgtEl>
                                          <p:spTgt spid="174">
                                            <p:txEl>
                                              <p:pRg st="4" end="4"/>
                                            </p:txEl>
                                          </p:spTgt>
                                        </p:tgtEl>
                                        <p:attrNameLst>
                                          <p:attrName>ppt_x</p:attrName>
                                        </p:attrNameLst>
                                      </p:cBhvr>
                                      <p:tavLst>
                                        <p:tav tm="0">
                                          <p:val>
                                            <p:strVal val="0-#ppt_w/2"/>
                                          </p:val>
                                        </p:tav>
                                        <p:tav tm="100000">
                                          <p:val>
                                            <p:strVal val="#ppt_x"/>
                                          </p:val>
                                        </p:tav>
                                      </p:tavLst>
                                    </p:anim>
                                    <p:anim calcmode="lin" valueType="num">
                                      <p:cBhvr>
                                        <p:cTn id="42" dur="1000" fill="hold"/>
                                        <p:tgtEl>
                                          <p:spTgt spid="17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2" nodeType="clickEffect">
                                  <p:stCondLst>
                                    <p:cond delay="0"/>
                                  </p:stCondLst>
                                  <p:iterate>
                                    <p:tmAbs val="0"/>
                                  </p:iterate>
                                  <p:childTnLst>
                                    <p:set>
                                      <p:cBhvr>
                                        <p:cTn id="46" fill="hold"/>
                                        <p:tgtEl>
                                          <p:spTgt spid="174">
                                            <p:txEl>
                                              <p:pRg st="5" end="5"/>
                                            </p:txEl>
                                          </p:spTgt>
                                        </p:tgtEl>
                                        <p:attrNameLst>
                                          <p:attrName>style.visibility</p:attrName>
                                        </p:attrNameLst>
                                      </p:cBhvr>
                                      <p:to>
                                        <p:strVal val="visible"/>
                                      </p:to>
                                    </p:set>
                                    <p:anim calcmode="lin" valueType="num">
                                      <p:cBhvr>
                                        <p:cTn id="47" dur="1000" fill="hold"/>
                                        <p:tgtEl>
                                          <p:spTgt spid="174">
                                            <p:txEl>
                                              <p:pRg st="5" end="5"/>
                                            </p:txEl>
                                          </p:spTgt>
                                        </p:tgtEl>
                                        <p:attrNameLst>
                                          <p:attrName>ppt_x</p:attrName>
                                        </p:attrNameLst>
                                      </p:cBhvr>
                                      <p:tavLst>
                                        <p:tav tm="0">
                                          <p:val>
                                            <p:strVal val="0-#ppt_w/2"/>
                                          </p:val>
                                        </p:tav>
                                        <p:tav tm="100000">
                                          <p:val>
                                            <p:strVal val="#ppt_x"/>
                                          </p:val>
                                        </p:tav>
                                      </p:tavLst>
                                    </p:anim>
                                    <p:anim calcmode="lin" valueType="num">
                                      <p:cBhvr>
                                        <p:cTn id="48" dur="1000" fill="hold"/>
                                        <p:tgtEl>
                                          <p:spTgt spid="17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2" nodeType="clickEffect">
                                  <p:stCondLst>
                                    <p:cond delay="0"/>
                                  </p:stCondLst>
                                  <p:iterate>
                                    <p:tmAbs val="0"/>
                                  </p:iterate>
                                  <p:childTnLst>
                                    <p:set>
                                      <p:cBhvr>
                                        <p:cTn id="52" fill="hold"/>
                                        <p:tgtEl>
                                          <p:spTgt spid="174">
                                            <p:txEl>
                                              <p:pRg st="6" end="6"/>
                                            </p:txEl>
                                          </p:spTgt>
                                        </p:tgtEl>
                                        <p:attrNameLst>
                                          <p:attrName>style.visibility</p:attrName>
                                        </p:attrNameLst>
                                      </p:cBhvr>
                                      <p:to>
                                        <p:strVal val="visible"/>
                                      </p:to>
                                    </p:set>
                                    <p:anim calcmode="lin" valueType="num">
                                      <p:cBhvr>
                                        <p:cTn id="53" dur="1000" fill="hold"/>
                                        <p:tgtEl>
                                          <p:spTgt spid="174">
                                            <p:txEl>
                                              <p:pRg st="6" end="6"/>
                                            </p:txEl>
                                          </p:spTgt>
                                        </p:tgtEl>
                                        <p:attrNameLst>
                                          <p:attrName>ppt_x</p:attrName>
                                        </p:attrNameLst>
                                      </p:cBhvr>
                                      <p:tavLst>
                                        <p:tav tm="0">
                                          <p:val>
                                            <p:strVal val="0-#ppt_w/2"/>
                                          </p:val>
                                        </p:tav>
                                        <p:tav tm="100000">
                                          <p:val>
                                            <p:strVal val="#ppt_x"/>
                                          </p:val>
                                        </p:tav>
                                      </p:tavLst>
                                    </p:anim>
                                    <p:anim calcmode="lin" valueType="num">
                                      <p:cBhvr>
                                        <p:cTn id="54" dur="1000" fill="hold"/>
                                        <p:tgtEl>
                                          <p:spTgt spid="17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2" nodeType="clickEffect">
                                  <p:stCondLst>
                                    <p:cond delay="0"/>
                                  </p:stCondLst>
                                  <p:iterate>
                                    <p:tmAbs val="0"/>
                                  </p:iterate>
                                  <p:childTnLst>
                                    <p:set>
                                      <p:cBhvr>
                                        <p:cTn id="58" fill="hold"/>
                                        <p:tgtEl>
                                          <p:spTgt spid="174">
                                            <p:txEl>
                                              <p:pRg st="7" end="7"/>
                                            </p:txEl>
                                          </p:spTgt>
                                        </p:tgtEl>
                                        <p:attrNameLst>
                                          <p:attrName>style.visibility</p:attrName>
                                        </p:attrNameLst>
                                      </p:cBhvr>
                                      <p:to>
                                        <p:strVal val="visible"/>
                                      </p:to>
                                    </p:set>
                                    <p:anim calcmode="lin" valueType="num">
                                      <p:cBhvr>
                                        <p:cTn id="59" dur="1000" fill="hold"/>
                                        <p:tgtEl>
                                          <p:spTgt spid="174">
                                            <p:txEl>
                                              <p:pRg st="7" end="7"/>
                                            </p:txEl>
                                          </p:spTgt>
                                        </p:tgtEl>
                                        <p:attrNameLst>
                                          <p:attrName>ppt_x</p:attrName>
                                        </p:attrNameLst>
                                      </p:cBhvr>
                                      <p:tavLst>
                                        <p:tav tm="0">
                                          <p:val>
                                            <p:strVal val="0-#ppt_w/2"/>
                                          </p:val>
                                        </p:tav>
                                        <p:tav tm="100000">
                                          <p:val>
                                            <p:strVal val="#ppt_x"/>
                                          </p:val>
                                        </p:tav>
                                      </p:tavLst>
                                    </p:anim>
                                    <p:anim calcmode="lin" valueType="num">
                                      <p:cBhvr>
                                        <p:cTn id="60" dur="1000" fill="hold"/>
                                        <p:tgtEl>
                                          <p:spTgt spid="174">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 grpId="2" build="p" bldLvl="5" animBg="1" advAuto="0"/>
      <p:bldP spid="176" grpId="1" animBg="1" advAuto="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1102</Words>
  <Application>Microsoft Office PowerPoint</Application>
  <PresentationFormat>Custom</PresentationFormat>
  <Paragraphs>139</Paragraphs>
  <Slides>13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Helvetica</vt:lpstr>
      <vt:lpstr>Helvetica Light</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Kelsey Shea</dc:creator>
  <cp:lastModifiedBy>Kelsey Shea</cp:lastModifiedBy>
  <cp:revision>1</cp:revision>
  <dcterms:modified xsi:type="dcterms:W3CDTF">2017-02-14T18:42:15Z</dcterms:modified>
</cp:coreProperties>
</file>